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370" r:id="rId4"/>
    <p:sldId id="371" r:id="rId5"/>
    <p:sldId id="372" r:id="rId6"/>
    <p:sldId id="390" r:id="rId7"/>
    <p:sldId id="373" r:id="rId8"/>
    <p:sldId id="374" r:id="rId9"/>
    <p:sldId id="375" r:id="rId10"/>
    <p:sldId id="376" r:id="rId11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91" r:id="rId20"/>
    <p:sldId id="409" r:id="rId21"/>
    <p:sldId id="384" r:id="rId22"/>
    <p:sldId id="385" r:id="rId23"/>
    <p:sldId id="386" r:id="rId24"/>
    <p:sldId id="387" r:id="rId25"/>
    <p:sldId id="388" r:id="rId26"/>
    <p:sldId id="389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CC00"/>
    <a:srgbClr val="FCA61C"/>
    <a:srgbClr val="BC9500"/>
    <a:srgbClr val="977B18"/>
    <a:srgbClr val="A7A7A7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40"/>
    <p:restoredTop sz="94270"/>
  </p:normalViewPr>
  <p:slideViewPr>
    <p:cSldViewPr snapToGrid="0" showGuides="1">
      <p:cViewPr varScale="1">
        <p:scale>
          <a:sx n="79" d="100"/>
          <a:sy n="79" d="100"/>
        </p:scale>
        <p:origin x="298" y="43"/>
      </p:cViewPr>
      <p:guideLst>
        <p:guide orient="horz" pos="1008"/>
        <p:guide orient="horz" pos="3714"/>
        <p:guide pos="572"/>
        <p:guide pos="7154"/>
        <p:guide pos="3880"/>
        <p:guide pos="5095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22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A444E8-0CF7-45E8-8AC0-59EF6449416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0FD7B1-8FA3-43A7-8509-5DF8B6979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6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5.xml"/><Relationship Id="rId3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8.png"/><Relationship Id="rId6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tags" Target="../tags/tag7.xml"/><Relationship Id="rId3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12.xml"/><Relationship Id="rId3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16.xml"/><Relationship Id="rId3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18.xml"/><Relationship Id="rId3" Type="http://schemas.openxmlformats.org/officeDocument/2006/relationships/image" Target="../media/image7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hyperlink" Target="http://www.yanj.cn/dz/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20.xml"/><Relationship Id="rId3" Type="http://schemas.openxmlformats.org/officeDocument/2006/relationships/image" Target="../media/image7.png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tags" Target="../tags/tag22.xml"/><Relationship Id="rId3" Type="http://schemas.openxmlformats.org/officeDocument/2006/relationships/image" Target="../media/image7.pn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6.jpe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8.png"/><Relationship Id="rId4" Type="http://schemas.openxmlformats.org/officeDocument/2006/relationships/tags" Target="../tags/tag27.xml"/><Relationship Id="rId3" Type="http://schemas.openxmlformats.org/officeDocument/2006/relationships/image" Target="../media/image7.png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image" Target="../media/image8.png"/><Relationship Id="rId5" Type="http://schemas.openxmlformats.org/officeDocument/2006/relationships/tags" Target="../tags/tag34.xml"/><Relationship Id="rId4" Type="http://schemas.openxmlformats.org/officeDocument/2006/relationships/image" Target="../media/image7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image" Target="../media/image8.png"/><Relationship Id="rId5" Type="http://schemas.openxmlformats.org/officeDocument/2006/relationships/tags" Target="../tags/tag42.xml"/><Relationship Id="rId4" Type="http://schemas.openxmlformats.org/officeDocument/2006/relationships/image" Target="../media/image7.png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8.png"/><Relationship Id="rId5" Type="http://schemas.openxmlformats.org/officeDocument/2006/relationships/tags" Target="../tags/tag51.xml"/><Relationship Id="rId4" Type="http://schemas.openxmlformats.org/officeDocument/2006/relationships/image" Target="../media/image7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image" Target="../media/image8.png"/><Relationship Id="rId5" Type="http://schemas.openxmlformats.org/officeDocument/2006/relationships/tags" Target="../tags/tag60.xml"/><Relationship Id="rId4" Type="http://schemas.openxmlformats.org/officeDocument/2006/relationships/image" Target="../media/image7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8.png"/><Relationship Id="rId5" Type="http://schemas.openxmlformats.org/officeDocument/2006/relationships/tags" Target="../tags/tag69.xml"/><Relationship Id="rId4" Type="http://schemas.openxmlformats.org/officeDocument/2006/relationships/image" Target="../media/image7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image" Target="../media/image8.png"/><Relationship Id="rId5" Type="http://schemas.openxmlformats.org/officeDocument/2006/relationships/tags" Target="../tags/tag80.xml"/><Relationship Id="rId4" Type="http://schemas.openxmlformats.org/officeDocument/2006/relationships/image" Target="../media/image11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挥霍版权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4913" y="990600"/>
            <a:ext cx="4878387" cy="4878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: 形状 7"/>
          <p:cNvSpPr/>
          <p:nvPr/>
        </p:nvSpPr>
        <p:spPr>
          <a:xfrm>
            <a:off x="6773863" y="2541588"/>
            <a:ext cx="4213225" cy="417513"/>
          </a:xfrm>
          <a:custGeom>
            <a:avLst/>
            <a:gdLst/>
            <a:ahLst/>
            <a:cxnLst/>
            <a:rect l="l" t="t" r="r" b="b"/>
            <a:pathLst>
              <a:path w="4213528" h="417352">
                <a:moveTo>
                  <a:pt x="2057809" y="321134"/>
                </a:moveTo>
                <a:lnTo>
                  <a:pt x="2057809" y="351607"/>
                </a:lnTo>
                <a:cubicBezTo>
                  <a:pt x="2060358" y="352128"/>
                  <a:pt x="2067334" y="352388"/>
                  <a:pt x="2078738" y="352388"/>
                </a:cubicBezTo>
                <a:lnTo>
                  <a:pt x="2096123" y="352388"/>
                </a:lnTo>
                <a:lnTo>
                  <a:pt x="2096123" y="321134"/>
                </a:lnTo>
                <a:close/>
                <a:moveTo>
                  <a:pt x="4006750" y="303247"/>
                </a:moveTo>
                <a:lnTo>
                  <a:pt x="4006750" y="347030"/>
                </a:lnTo>
                <a:lnTo>
                  <a:pt x="4101377" y="347030"/>
                </a:lnTo>
                <a:cubicBezTo>
                  <a:pt x="4111832" y="347030"/>
                  <a:pt x="4117060" y="340603"/>
                  <a:pt x="4117060" y="327748"/>
                </a:cubicBezTo>
                <a:lnTo>
                  <a:pt x="4117060" y="303247"/>
                </a:lnTo>
                <a:close/>
                <a:moveTo>
                  <a:pt x="2205009" y="297136"/>
                </a:moveTo>
                <a:cubicBezTo>
                  <a:pt x="2190666" y="318790"/>
                  <a:pt x="2166664" y="335040"/>
                  <a:pt x="2133003" y="345885"/>
                </a:cubicBezTo>
                <a:lnTo>
                  <a:pt x="2106479" y="352388"/>
                </a:lnTo>
                <a:lnTo>
                  <a:pt x="2303534" y="352388"/>
                </a:lnTo>
                <a:lnTo>
                  <a:pt x="2277999" y="345885"/>
                </a:lnTo>
                <a:cubicBezTo>
                  <a:pt x="2245287" y="335040"/>
                  <a:pt x="2220957" y="318790"/>
                  <a:pt x="2205009" y="297136"/>
                </a:cubicBezTo>
                <a:close/>
                <a:moveTo>
                  <a:pt x="2589311" y="293536"/>
                </a:moveTo>
                <a:lnTo>
                  <a:pt x="2589311" y="303191"/>
                </a:lnTo>
                <a:lnTo>
                  <a:pt x="2692505" y="303191"/>
                </a:lnTo>
                <a:lnTo>
                  <a:pt x="2692505" y="293536"/>
                </a:lnTo>
                <a:close/>
                <a:moveTo>
                  <a:pt x="147284" y="255027"/>
                </a:moveTo>
                <a:lnTo>
                  <a:pt x="147284" y="277407"/>
                </a:lnTo>
                <a:lnTo>
                  <a:pt x="293452" y="277407"/>
                </a:lnTo>
                <a:lnTo>
                  <a:pt x="293452" y="255027"/>
                </a:lnTo>
                <a:close/>
                <a:moveTo>
                  <a:pt x="2057809" y="247883"/>
                </a:moveTo>
                <a:lnTo>
                  <a:pt x="2057809" y="266663"/>
                </a:lnTo>
                <a:lnTo>
                  <a:pt x="2101592" y="266663"/>
                </a:lnTo>
                <a:lnTo>
                  <a:pt x="2101592" y="302728"/>
                </a:lnTo>
                <a:lnTo>
                  <a:pt x="2130272" y="287714"/>
                </a:lnTo>
                <a:lnTo>
                  <a:pt x="2153454" y="265938"/>
                </a:lnTo>
                <a:lnTo>
                  <a:pt x="2103574" y="265938"/>
                </a:lnTo>
                <a:lnTo>
                  <a:pt x="2103574" y="247883"/>
                </a:lnTo>
                <a:close/>
                <a:moveTo>
                  <a:pt x="3925992" y="245260"/>
                </a:moveTo>
                <a:lnTo>
                  <a:pt x="4196088" y="245260"/>
                </a:lnTo>
                <a:lnTo>
                  <a:pt x="4196088" y="332771"/>
                </a:lnTo>
                <a:cubicBezTo>
                  <a:pt x="4197241" y="379763"/>
                  <a:pt x="4174424" y="402674"/>
                  <a:pt x="4127636" y="401502"/>
                </a:cubicBezTo>
                <a:lnTo>
                  <a:pt x="3925992" y="401502"/>
                </a:lnTo>
                <a:close/>
                <a:moveTo>
                  <a:pt x="2589311" y="239902"/>
                </a:moveTo>
                <a:lnTo>
                  <a:pt x="2589311" y="247827"/>
                </a:lnTo>
                <a:lnTo>
                  <a:pt x="2692505" y="247827"/>
                </a:lnTo>
                <a:lnTo>
                  <a:pt x="2692505" y="239902"/>
                </a:lnTo>
                <a:close/>
                <a:moveTo>
                  <a:pt x="147284" y="176418"/>
                </a:moveTo>
                <a:lnTo>
                  <a:pt x="147284" y="197040"/>
                </a:lnTo>
                <a:lnTo>
                  <a:pt x="293452" y="197040"/>
                </a:lnTo>
                <a:lnTo>
                  <a:pt x="293452" y="176418"/>
                </a:lnTo>
                <a:close/>
                <a:moveTo>
                  <a:pt x="3930262" y="172036"/>
                </a:moveTo>
                <a:lnTo>
                  <a:pt x="4194888" y="172036"/>
                </a:lnTo>
                <a:lnTo>
                  <a:pt x="4194888" y="228238"/>
                </a:lnTo>
                <a:lnTo>
                  <a:pt x="3930262" y="228238"/>
                </a:lnTo>
                <a:close/>
                <a:moveTo>
                  <a:pt x="1622524" y="171088"/>
                </a:moveTo>
                <a:lnTo>
                  <a:pt x="1622524" y="263119"/>
                </a:lnTo>
                <a:lnTo>
                  <a:pt x="1632040" y="263119"/>
                </a:lnTo>
                <a:cubicBezTo>
                  <a:pt x="1642067" y="263101"/>
                  <a:pt x="1646504" y="257445"/>
                  <a:pt x="1645351" y="246153"/>
                </a:cubicBezTo>
                <a:lnTo>
                  <a:pt x="1645351" y="171088"/>
                </a:lnTo>
                <a:close/>
                <a:moveTo>
                  <a:pt x="3427753" y="165393"/>
                </a:moveTo>
                <a:lnTo>
                  <a:pt x="3423428" y="179878"/>
                </a:lnTo>
                <a:lnTo>
                  <a:pt x="3423428" y="361350"/>
                </a:lnTo>
                <a:lnTo>
                  <a:pt x="3430474" y="354125"/>
                </a:lnTo>
                <a:cubicBezTo>
                  <a:pt x="3438134" y="343354"/>
                  <a:pt x="3441524" y="328208"/>
                  <a:pt x="3440645" y="308689"/>
                </a:cubicBezTo>
                <a:lnTo>
                  <a:pt x="3440645" y="217522"/>
                </a:lnTo>
                <a:lnTo>
                  <a:pt x="3580674" y="217522"/>
                </a:lnTo>
                <a:lnTo>
                  <a:pt x="3580674" y="308577"/>
                </a:lnTo>
                <a:cubicBezTo>
                  <a:pt x="3584990" y="303573"/>
                  <a:pt x="3592571" y="298317"/>
                  <a:pt x="3603417" y="292811"/>
                </a:cubicBezTo>
                <a:lnTo>
                  <a:pt x="3603417" y="337458"/>
                </a:lnTo>
                <a:lnTo>
                  <a:pt x="3610951" y="328076"/>
                </a:lnTo>
                <a:cubicBezTo>
                  <a:pt x="3617370" y="319234"/>
                  <a:pt x="3622839" y="310726"/>
                  <a:pt x="3627360" y="302549"/>
                </a:cubicBezTo>
                <a:cubicBezTo>
                  <a:pt x="3613393" y="272537"/>
                  <a:pt x="3603413" y="239067"/>
                  <a:pt x="3597421" y="202138"/>
                </a:cubicBezTo>
                <a:lnTo>
                  <a:pt x="3594320" y="176816"/>
                </a:lnTo>
                <a:lnTo>
                  <a:pt x="3594320" y="211327"/>
                </a:lnTo>
                <a:lnTo>
                  <a:pt x="3427753" y="211327"/>
                </a:lnTo>
                <a:close/>
                <a:moveTo>
                  <a:pt x="1155287" y="158586"/>
                </a:moveTo>
                <a:lnTo>
                  <a:pt x="1155287" y="282765"/>
                </a:lnTo>
                <a:lnTo>
                  <a:pt x="1160366" y="282765"/>
                </a:lnTo>
                <a:cubicBezTo>
                  <a:pt x="1168496" y="282746"/>
                  <a:pt x="1171975" y="278300"/>
                  <a:pt x="1170803" y="269426"/>
                </a:cubicBezTo>
                <a:lnTo>
                  <a:pt x="1170803" y="158586"/>
                </a:lnTo>
                <a:close/>
                <a:moveTo>
                  <a:pt x="2168593" y="138104"/>
                </a:moveTo>
                <a:lnTo>
                  <a:pt x="2168593" y="220866"/>
                </a:lnTo>
                <a:lnTo>
                  <a:pt x="2169681" y="208090"/>
                </a:lnTo>
                <a:lnTo>
                  <a:pt x="2169681" y="141117"/>
                </a:lnTo>
                <a:lnTo>
                  <a:pt x="2238216" y="141117"/>
                </a:lnTo>
                <a:lnTo>
                  <a:pt x="2238216" y="208816"/>
                </a:lnTo>
                <a:lnTo>
                  <a:pt x="2239305" y="221196"/>
                </a:lnTo>
                <a:lnTo>
                  <a:pt x="2239305" y="138104"/>
                </a:lnTo>
                <a:close/>
                <a:moveTo>
                  <a:pt x="3430683" y="133192"/>
                </a:moveTo>
                <a:cubicBezTo>
                  <a:pt x="3431362" y="142113"/>
                  <a:pt x="3431097" y="150463"/>
                  <a:pt x="3429888" y="158244"/>
                </a:cubicBezTo>
                <a:lnTo>
                  <a:pt x="3429252" y="160372"/>
                </a:lnTo>
                <a:lnTo>
                  <a:pt x="3583604" y="160372"/>
                </a:lnTo>
                <a:lnTo>
                  <a:pt x="3583604" y="140615"/>
                </a:lnTo>
                <a:lnTo>
                  <a:pt x="3581442" y="143399"/>
                </a:lnTo>
                <a:cubicBezTo>
                  <a:pt x="3572354" y="152352"/>
                  <a:pt x="3558434" y="156540"/>
                  <a:pt x="3539681" y="155963"/>
                </a:cubicBezTo>
                <a:lnTo>
                  <a:pt x="3430683" y="155963"/>
                </a:lnTo>
                <a:close/>
                <a:moveTo>
                  <a:pt x="1986344" y="123844"/>
                </a:moveTo>
                <a:lnTo>
                  <a:pt x="1986344" y="132718"/>
                </a:lnTo>
                <a:lnTo>
                  <a:pt x="2014193" y="132718"/>
                </a:lnTo>
                <a:cubicBezTo>
                  <a:pt x="2022322" y="132681"/>
                  <a:pt x="2025950" y="129723"/>
                  <a:pt x="2025076" y="123844"/>
                </a:cubicBezTo>
                <a:close/>
                <a:moveTo>
                  <a:pt x="2376868" y="122030"/>
                </a:moveTo>
                <a:lnTo>
                  <a:pt x="2483941" y="122030"/>
                </a:lnTo>
                <a:lnTo>
                  <a:pt x="2483941" y="312902"/>
                </a:lnTo>
                <a:cubicBezTo>
                  <a:pt x="2485188" y="312540"/>
                  <a:pt x="2487999" y="311191"/>
                  <a:pt x="2492375" y="308856"/>
                </a:cubicBezTo>
                <a:lnTo>
                  <a:pt x="2508554" y="299814"/>
                </a:lnTo>
                <a:lnTo>
                  <a:pt x="2508554" y="187161"/>
                </a:lnTo>
                <a:lnTo>
                  <a:pt x="2773263" y="187161"/>
                </a:lnTo>
                <a:lnTo>
                  <a:pt x="2773263" y="352695"/>
                </a:lnTo>
                <a:cubicBezTo>
                  <a:pt x="2774435" y="392972"/>
                  <a:pt x="2754557" y="412524"/>
                  <a:pt x="2713629" y="411352"/>
                </a:cubicBezTo>
                <a:lnTo>
                  <a:pt x="2661000" y="411352"/>
                </a:lnTo>
                <a:lnTo>
                  <a:pt x="2661000" y="360397"/>
                </a:lnTo>
                <a:lnTo>
                  <a:pt x="2682040" y="360397"/>
                </a:lnTo>
                <a:lnTo>
                  <a:pt x="2690206" y="348900"/>
                </a:lnTo>
                <a:lnTo>
                  <a:pt x="2692505" y="348900"/>
                </a:lnTo>
                <a:lnTo>
                  <a:pt x="2692505" y="345663"/>
                </a:lnTo>
                <a:lnTo>
                  <a:pt x="2690206" y="348900"/>
                </a:lnTo>
                <a:lnTo>
                  <a:pt x="2589311" y="348900"/>
                </a:lnTo>
                <a:lnTo>
                  <a:pt x="2589311" y="411938"/>
                </a:lnTo>
                <a:lnTo>
                  <a:pt x="2508554" y="411938"/>
                </a:lnTo>
                <a:lnTo>
                  <a:pt x="2508554" y="360561"/>
                </a:lnTo>
                <a:lnTo>
                  <a:pt x="2486615" y="376127"/>
                </a:lnTo>
                <a:cubicBezTo>
                  <a:pt x="2461824" y="391890"/>
                  <a:pt x="2433418" y="404739"/>
                  <a:pt x="2401397" y="414673"/>
                </a:cubicBezTo>
                <a:lnTo>
                  <a:pt x="2401397" y="180017"/>
                </a:lnTo>
                <a:lnTo>
                  <a:pt x="2376868" y="180017"/>
                </a:lnTo>
                <a:close/>
                <a:moveTo>
                  <a:pt x="1541766" y="113101"/>
                </a:moveTo>
                <a:lnTo>
                  <a:pt x="1726108" y="113101"/>
                </a:lnTo>
                <a:lnTo>
                  <a:pt x="1726108" y="250897"/>
                </a:lnTo>
                <a:cubicBezTo>
                  <a:pt x="1728434" y="300029"/>
                  <a:pt x="1705058" y="323432"/>
                  <a:pt x="1655982" y="321106"/>
                </a:cubicBezTo>
                <a:lnTo>
                  <a:pt x="1541766" y="321106"/>
                </a:lnTo>
                <a:close/>
                <a:moveTo>
                  <a:pt x="3657330" y="106794"/>
                </a:moveTo>
                <a:cubicBezTo>
                  <a:pt x="3653274" y="116951"/>
                  <a:pt x="3647442" y="123891"/>
                  <a:pt x="3639833" y="127611"/>
                </a:cubicBezTo>
                <a:lnTo>
                  <a:pt x="3653646" y="127611"/>
                </a:lnTo>
                <a:cubicBezTo>
                  <a:pt x="3654893" y="170660"/>
                  <a:pt x="3657060" y="203337"/>
                  <a:pt x="3660148" y="225643"/>
                </a:cubicBezTo>
                <a:cubicBezTo>
                  <a:pt x="3663980" y="197477"/>
                  <a:pt x="3666483" y="157861"/>
                  <a:pt x="3667655" y="106794"/>
                </a:cubicBezTo>
                <a:close/>
                <a:moveTo>
                  <a:pt x="1440023" y="102608"/>
                </a:moveTo>
                <a:lnTo>
                  <a:pt x="1527813" y="102608"/>
                </a:lnTo>
                <a:lnTo>
                  <a:pt x="1527813" y="412719"/>
                </a:lnTo>
                <a:lnTo>
                  <a:pt x="1440023" y="412719"/>
                </a:lnTo>
                <a:close/>
                <a:moveTo>
                  <a:pt x="1081506" y="102385"/>
                </a:moveTo>
                <a:lnTo>
                  <a:pt x="1244584" y="102385"/>
                </a:lnTo>
                <a:lnTo>
                  <a:pt x="1244584" y="271937"/>
                </a:lnTo>
                <a:cubicBezTo>
                  <a:pt x="1245756" y="317795"/>
                  <a:pt x="1223534" y="340138"/>
                  <a:pt x="1177919" y="338966"/>
                </a:cubicBezTo>
                <a:lnTo>
                  <a:pt x="1081506" y="338966"/>
                </a:lnTo>
                <a:close/>
                <a:moveTo>
                  <a:pt x="3930262" y="102357"/>
                </a:moveTo>
                <a:lnTo>
                  <a:pt x="4194888" y="102357"/>
                </a:lnTo>
                <a:lnTo>
                  <a:pt x="4194888" y="156828"/>
                </a:lnTo>
                <a:lnTo>
                  <a:pt x="3930262" y="156828"/>
                </a:lnTo>
                <a:close/>
                <a:moveTo>
                  <a:pt x="1986344" y="67531"/>
                </a:moveTo>
                <a:lnTo>
                  <a:pt x="1986344" y="76405"/>
                </a:lnTo>
                <a:lnTo>
                  <a:pt x="2025048" y="76405"/>
                </a:lnTo>
                <a:lnTo>
                  <a:pt x="2025048" y="67531"/>
                </a:lnTo>
                <a:close/>
                <a:moveTo>
                  <a:pt x="3430683" y="53168"/>
                </a:moveTo>
                <a:lnTo>
                  <a:pt x="3418885" y="74397"/>
                </a:lnTo>
                <a:cubicBezTo>
                  <a:pt x="3410226" y="87688"/>
                  <a:pt x="3399995" y="99231"/>
                  <a:pt x="3388190" y="109027"/>
                </a:cubicBezTo>
                <a:lnTo>
                  <a:pt x="3379054" y="115500"/>
                </a:lnTo>
                <a:lnTo>
                  <a:pt x="3430683" y="115500"/>
                </a:lnTo>
                <a:close/>
                <a:moveTo>
                  <a:pt x="3023396" y="29189"/>
                </a:moveTo>
                <a:lnTo>
                  <a:pt x="3253001" y="29189"/>
                </a:lnTo>
                <a:lnTo>
                  <a:pt x="3253001" y="320911"/>
                </a:lnTo>
                <a:cubicBezTo>
                  <a:pt x="3253001" y="372220"/>
                  <a:pt x="3230202" y="397288"/>
                  <a:pt x="3184605" y="396116"/>
                </a:cubicBezTo>
                <a:lnTo>
                  <a:pt x="3012876" y="396116"/>
                </a:lnTo>
                <a:lnTo>
                  <a:pt x="3012876" y="338129"/>
                </a:lnTo>
                <a:lnTo>
                  <a:pt x="3149333" y="338129"/>
                </a:lnTo>
                <a:cubicBezTo>
                  <a:pt x="3159937" y="338110"/>
                  <a:pt x="3164653" y="333124"/>
                  <a:pt x="3163481" y="323171"/>
                </a:cubicBezTo>
                <a:lnTo>
                  <a:pt x="3163481" y="235354"/>
                </a:lnTo>
                <a:lnTo>
                  <a:pt x="3028642" y="235354"/>
                </a:lnTo>
                <a:lnTo>
                  <a:pt x="3028642" y="175636"/>
                </a:lnTo>
                <a:lnTo>
                  <a:pt x="3163481" y="175636"/>
                </a:lnTo>
                <a:lnTo>
                  <a:pt x="3163481" y="88907"/>
                </a:lnTo>
                <a:lnTo>
                  <a:pt x="3023396" y="88907"/>
                </a:lnTo>
                <a:close/>
                <a:moveTo>
                  <a:pt x="1550975" y="14902"/>
                </a:moveTo>
                <a:lnTo>
                  <a:pt x="1827851" y="14902"/>
                </a:lnTo>
                <a:lnTo>
                  <a:pt x="1827851" y="339440"/>
                </a:lnTo>
                <a:cubicBezTo>
                  <a:pt x="1831348" y="389074"/>
                  <a:pt x="1806085" y="412133"/>
                  <a:pt x="1752060" y="408617"/>
                </a:cubicBezTo>
                <a:lnTo>
                  <a:pt x="1694575" y="408617"/>
                </a:lnTo>
                <a:lnTo>
                  <a:pt x="1694575" y="352416"/>
                </a:lnTo>
                <a:lnTo>
                  <a:pt x="1725801" y="352416"/>
                </a:lnTo>
                <a:cubicBezTo>
                  <a:pt x="1737670" y="352398"/>
                  <a:pt x="1743019" y="346714"/>
                  <a:pt x="1741847" y="335366"/>
                </a:cubicBezTo>
                <a:lnTo>
                  <a:pt x="1741847" y="74619"/>
                </a:lnTo>
                <a:lnTo>
                  <a:pt x="1550975" y="74619"/>
                </a:lnTo>
                <a:close/>
                <a:moveTo>
                  <a:pt x="2096569" y="13088"/>
                </a:moveTo>
                <a:lnTo>
                  <a:pt x="2309570" y="13088"/>
                </a:lnTo>
                <a:lnTo>
                  <a:pt x="2309570" y="69289"/>
                </a:lnTo>
                <a:lnTo>
                  <a:pt x="2238077" y="69289"/>
                </a:lnTo>
                <a:cubicBezTo>
                  <a:pt x="2238077" y="68266"/>
                  <a:pt x="2237435" y="71057"/>
                  <a:pt x="2236152" y="77661"/>
                </a:cubicBezTo>
                <a:cubicBezTo>
                  <a:pt x="2234942" y="82609"/>
                  <a:pt x="2233835" y="85177"/>
                  <a:pt x="2232831" y="85363"/>
                </a:cubicBezTo>
                <a:lnTo>
                  <a:pt x="2304324" y="85363"/>
                </a:lnTo>
                <a:lnTo>
                  <a:pt x="2304324" y="265938"/>
                </a:lnTo>
                <a:lnTo>
                  <a:pt x="2254150" y="265938"/>
                </a:lnTo>
                <a:lnTo>
                  <a:pt x="2254416" y="266461"/>
                </a:lnTo>
                <a:cubicBezTo>
                  <a:pt x="2266964" y="282576"/>
                  <a:pt x="2286660" y="295592"/>
                  <a:pt x="2313505" y="305507"/>
                </a:cubicBezTo>
                <a:lnTo>
                  <a:pt x="2313505" y="352388"/>
                </a:lnTo>
                <a:lnTo>
                  <a:pt x="2316965" y="352388"/>
                </a:lnTo>
                <a:lnTo>
                  <a:pt x="2316965" y="406859"/>
                </a:lnTo>
                <a:lnTo>
                  <a:pt x="2073464" y="406859"/>
                </a:lnTo>
                <a:cubicBezTo>
                  <a:pt x="2018100" y="406859"/>
                  <a:pt x="1979767" y="394051"/>
                  <a:pt x="1958466" y="368434"/>
                </a:cubicBezTo>
                <a:cubicBezTo>
                  <a:pt x="1948848" y="385084"/>
                  <a:pt x="1928189" y="400804"/>
                  <a:pt x="1896489" y="415594"/>
                </a:cubicBezTo>
                <a:lnTo>
                  <a:pt x="1896489" y="364192"/>
                </a:lnTo>
                <a:cubicBezTo>
                  <a:pt x="1909344" y="343207"/>
                  <a:pt x="1916990" y="306121"/>
                  <a:pt x="1919427" y="252934"/>
                </a:cubicBezTo>
                <a:lnTo>
                  <a:pt x="1984250" y="252934"/>
                </a:lnTo>
                <a:cubicBezTo>
                  <a:pt x="1984250" y="270737"/>
                  <a:pt x="1983078" y="286420"/>
                  <a:pt x="1980735" y="299982"/>
                </a:cubicBezTo>
                <a:cubicBezTo>
                  <a:pt x="1985050" y="308465"/>
                  <a:pt x="1987320" y="314893"/>
                  <a:pt x="1987543" y="319265"/>
                </a:cubicBezTo>
                <a:lnTo>
                  <a:pt x="1987543" y="247883"/>
                </a:lnTo>
                <a:lnTo>
                  <a:pt x="1903493" y="247883"/>
                </a:lnTo>
                <a:lnTo>
                  <a:pt x="1903493" y="191682"/>
                </a:lnTo>
                <a:lnTo>
                  <a:pt x="2103574" y="191682"/>
                </a:lnTo>
                <a:lnTo>
                  <a:pt x="2103574" y="85363"/>
                </a:lnTo>
                <a:lnTo>
                  <a:pt x="2156956" y="85363"/>
                </a:lnTo>
                <a:cubicBezTo>
                  <a:pt x="2157403" y="84005"/>
                  <a:pt x="2157626" y="80944"/>
                  <a:pt x="2157626" y="76182"/>
                </a:cubicBezTo>
                <a:cubicBezTo>
                  <a:pt x="2158780" y="70210"/>
                  <a:pt x="2159356" y="67913"/>
                  <a:pt x="2159356" y="69289"/>
                </a:cubicBezTo>
                <a:lnTo>
                  <a:pt x="2096569" y="69289"/>
                </a:lnTo>
                <a:close/>
                <a:moveTo>
                  <a:pt x="1914348" y="13060"/>
                </a:moveTo>
                <a:lnTo>
                  <a:pt x="2095314" y="13060"/>
                </a:lnTo>
                <a:lnTo>
                  <a:pt x="2095314" y="126858"/>
                </a:lnTo>
                <a:cubicBezTo>
                  <a:pt x="2097658" y="169423"/>
                  <a:pt x="2076989" y="189533"/>
                  <a:pt x="2033308" y="187189"/>
                </a:cubicBezTo>
                <a:lnTo>
                  <a:pt x="1914348" y="187189"/>
                </a:lnTo>
                <a:close/>
                <a:moveTo>
                  <a:pt x="2383203" y="4549"/>
                </a:moveTo>
                <a:lnTo>
                  <a:pt x="2460445" y="4549"/>
                </a:lnTo>
                <a:cubicBezTo>
                  <a:pt x="2476742" y="33422"/>
                  <a:pt x="2487838" y="66164"/>
                  <a:pt x="2493736" y="102776"/>
                </a:cubicBezTo>
                <a:lnTo>
                  <a:pt x="2415768" y="102776"/>
                </a:lnTo>
                <a:cubicBezTo>
                  <a:pt x="2407043" y="65364"/>
                  <a:pt x="2396188" y="32622"/>
                  <a:pt x="2383203" y="4549"/>
                </a:cubicBezTo>
                <a:close/>
                <a:moveTo>
                  <a:pt x="1439465" y="4549"/>
                </a:moveTo>
                <a:lnTo>
                  <a:pt x="1516651" y="4549"/>
                </a:lnTo>
                <a:cubicBezTo>
                  <a:pt x="1532892" y="32008"/>
                  <a:pt x="1544008" y="62415"/>
                  <a:pt x="1549998" y="95771"/>
                </a:cubicBezTo>
                <a:lnTo>
                  <a:pt x="1466645" y="95771"/>
                </a:lnTo>
                <a:cubicBezTo>
                  <a:pt x="1461473" y="68666"/>
                  <a:pt x="1452414" y="38259"/>
                  <a:pt x="1439465" y="4549"/>
                </a:cubicBezTo>
                <a:close/>
                <a:moveTo>
                  <a:pt x="2900864" y="3349"/>
                </a:moveTo>
                <a:lnTo>
                  <a:pt x="2983408" y="3349"/>
                </a:lnTo>
                <a:lnTo>
                  <a:pt x="2983408" y="52379"/>
                </a:lnTo>
                <a:lnTo>
                  <a:pt x="3020187" y="52379"/>
                </a:lnTo>
                <a:lnTo>
                  <a:pt x="3020187" y="110366"/>
                </a:lnTo>
                <a:lnTo>
                  <a:pt x="2983408" y="110366"/>
                </a:lnTo>
                <a:lnTo>
                  <a:pt x="2983408" y="174660"/>
                </a:lnTo>
                <a:cubicBezTo>
                  <a:pt x="2990254" y="172520"/>
                  <a:pt x="3003100" y="169032"/>
                  <a:pt x="3021945" y="164195"/>
                </a:cubicBezTo>
                <a:lnTo>
                  <a:pt x="3021945" y="222182"/>
                </a:lnTo>
                <a:lnTo>
                  <a:pt x="2983408" y="236135"/>
                </a:lnTo>
                <a:lnTo>
                  <a:pt x="2983408" y="347477"/>
                </a:lnTo>
                <a:cubicBezTo>
                  <a:pt x="2983408" y="388256"/>
                  <a:pt x="2962349" y="408645"/>
                  <a:pt x="2920230" y="408645"/>
                </a:cubicBezTo>
                <a:lnTo>
                  <a:pt x="2869359" y="408645"/>
                </a:lnTo>
                <a:lnTo>
                  <a:pt x="2869359" y="354174"/>
                </a:lnTo>
                <a:lnTo>
                  <a:pt x="2894111" y="354174"/>
                </a:lnTo>
                <a:cubicBezTo>
                  <a:pt x="2899785" y="354156"/>
                  <a:pt x="2902036" y="350305"/>
                  <a:pt x="2900864" y="342621"/>
                </a:cubicBezTo>
                <a:lnTo>
                  <a:pt x="2900864" y="256785"/>
                </a:lnTo>
                <a:cubicBezTo>
                  <a:pt x="2891860" y="260059"/>
                  <a:pt x="2876103" y="263547"/>
                  <a:pt x="2853593" y="267249"/>
                </a:cubicBezTo>
                <a:lnTo>
                  <a:pt x="2853593" y="198072"/>
                </a:lnTo>
                <a:cubicBezTo>
                  <a:pt x="2863211" y="196491"/>
                  <a:pt x="2873824" y="195123"/>
                  <a:pt x="2885433" y="193970"/>
                </a:cubicBezTo>
                <a:cubicBezTo>
                  <a:pt x="2895181" y="191552"/>
                  <a:pt x="2900325" y="190342"/>
                  <a:pt x="2900864" y="190342"/>
                </a:cubicBezTo>
                <a:lnTo>
                  <a:pt x="2900864" y="110366"/>
                </a:lnTo>
                <a:lnTo>
                  <a:pt x="2855351" y="110366"/>
                </a:lnTo>
                <a:lnTo>
                  <a:pt x="2855351" y="52379"/>
                </a:lnTo>
                <a:lnTo>
                  <a:pt x="2900864" y="52379"/>
                </a:lnTo>
                <a:close/>
                <a:moveTo>
                  <a:pt x="4017215" y="2931"/>
                </a:moveTo>
                <a:lnTo>
                  <a:pt x="4111981" y="2931"/>
                </a:lnTo>
                <a:lnTo>
                  <a:pt x="4111981" y="30947"/>
                </a:lnTo>
                <a:lnTo>
                  <a:pt x="4213528" y="30947"/>
                </a:lnTo>
                <a:lnTo>
                  <a:pt x="4213528" y="88935"/>
                </a:lnTo>
                <a:lnTo>
                  <a:pt x="3916979" y="88935"/>
                </a:lnTo>
                <a:lnTo>
                  <a:pt x="3916979" y="72004"/>
                </a:lnTo>
                <a:lnTo>
                  <a:pt x="3914970" y="78917"/>
                </a:lnTo>
                <a:cubicBezTo>
                  <a:pt x="3912626" y="83642"/>
                  <a:pt x="3911072" y="86786"/>
                  <a:pt x="3910310" y="88349"/>
                </a:cubicBezTo>
                <a:lnTo>
                  <a:pt x="3910310" y="412887"/>
                </a:lnTo>
                <a:lnTo>
                  <a:pt x="3829552" y="412887"/>
                </a:lnTo>
                <a:lnTo>
                  <a:pt x="3829552" y="158977"/>
                </a:lnTo>
                <a:cubicBezTo>
                  <a:pt x="3825162" y="163404"/>
                  <a:pt x="3814064" y="167488"/>
                  <a:pt x="3796261" y="171227"/>
                </a:cubicBezTo>
                <a:lnTo>
                  <a:pt x="3796261" y="117231"/>
                </a:lnTo>
                <a:cubicBezTo>
                  <a:pt x="3825524" y="97306"/>
                  <a:pt x="3844909" y="59792"/>
                  <a:pt x="3854416" y="4689"/>
                </a:cubicBezTo>
                <a:lnTo>
                  <a:pt x="3935843" y="4689"/>
                </a:lnTo>
                <a:cubicBezTo>
                  <a:pt x="3935843" y="10028"/>
                  <a:pt x="3934587" y="15851"/>
                  <a:pt x="3932076" y="22157"/>
                </a:cubicBezTo>
                <a:cubicBezTo>
                  <a:pt x="3930941" y="27924"/>
                  <a:pt x="3929880" y="30854"/>
                  <a:pt x="3928894" y="30947"/>
                </a:cubicBezTo>
                <a:lnTo>
                  <a:pt x="4017215" y="30947"/>
                </a:lnTo>
                <a:close/>
                <a:moveTo>
                  <a:pt x="3377830" y="2791"/>
                </a:moveTo>
                <a:lnTo>
                  <a:pt x="3447231" y="2791"/>
                </a:lnTo>
                <a:lnTo>
                  <a:pt x="3441436" y="24445"/>
                </a:lnTo>
                <a:lnTo>
                  <a:pt x="3479908" y="24445"/>
                </a:lnTo>
                <a:lnTo>
                  <a:pt x="3479908" y="105008"/>
                </a:lnTo>
                <a:lnTo>
                  <a:pt x="3481694" y="105008"/>
                </a:lnTo>
                <a:lnTo>
                  <a:pt x="3481694" y="5191"/>
                </a:lnTo>
                <a:lnTo>
                  <a:pt x="3543197" y="5191"/>
                </a:lnTo>
                <a:lnTo>
                  <a:pt x="3543197" y="103222"/>
                </a:lnTo>
                <a:cubicBezTo>
                  <a:pt x="3544388" y="103706"/>
                  <a:pt x="3544983" y="99064"/>
                  <a:pt x="3544983" y="89297"/>
                </a:cubicBezTo>
                <a:lnTo>
                  <a:pt x="3544983" y="24445"/>
                </a:lnTo>
                <a:lnTo>
                  <a:pt x="3594208" y="24445"/>
                </a:lnTo>
                <a:lnTo>
                  <a:pt x="3594208" y="99174"/>
                </a:lnTo>
                <a:lnTo>
                  <a:pt x="3594676" y="98351"/>
                </a:lnTo>
                <a:cubicBezTo>
                  <a:pt x="3604554" y="75953"/>
                  <a:pt x="3610854" y="44844"/>
                  <a:pt x="3613574" y="5023"/>
                </a:cubicBezTo>
                <a:lnTo>
                  <a:pt x="3680100" y="5023"/>
                </a:lnTo>
                <a:cubicBezTo>
                  <a:pt x="3678854" y="23404"/>
                  <a:pt x="3677105" y="37998"/>
                  <a:pt x="3674854" y="48807"/>
                </a:cubicBezTo>
                <a:lnTo>
                  <a:pt x="3743138" y="48807"/>
                </a:lnTo>
                <a:lnTo>
                  <a:pt x="3743138" y="106794"/>
                </a:lnTo>
                <a:lnTo>
                  <a:pt x="3729130" y="106794"/>
                </a:lnTo>
                <a:cubicBezTo>
                  <a:pt x="3730246" y="192575"/>
                  <a:pt x="3717996" y="258441"/>
                  <a:pt x="3692379" y="304391"/>
                </a:cubicBezTo>
                <a:cubicBezTo>
                  <a:pt x="3704769" y="322939"/>
                  <a:pt x="3718777" y="341235"/>
                  <a:pt x="3734404" y="359281"/>
                </a:cubicBezTo>
                <a:lnTo>
                  <a:pt x="3734404" y="416152"/>
                </a:lnTo>
                <a:cubicBezTo>
                  <a:pt x="3702443" y="392842"/>
                  <a:pt x="3677905" y="371829"/>
                  <a:pt x="3660790" y="353114"/>
                </a:cubicBezTo>
                <a:cubicBezTo>
                  <a:pt x="3641052" y="375494"/>
                  <a:pt x="3617072" y="395930"/>
                  <a:pt x="3588850" y="414422"/>
                </a:cubicBezTo>
                <a:lnTo>
                  <a:pt x="3588850" y="359500"/>
                </a:lnTo>
                <a:lnTo>
                  <a:pt x="3517441" y="408589"/>
                </a:lnTo>
                <a:lnTo>
                  <a:pt x="3517441" y="270263"/>
                </a:lnTo>
                <a:lnTo>
                  <a:pt x="3505665" y="270263"/>
                </a:lnTo>
                <a:lnTo>
                  <a:pt x="3505665" y="310056"/>
                </a:lnTo>
                <a:cubicBezTo>
                  <a:pt x="3508009" y="354537"/>
                  <a:pt x="3479917" y="390302"/>
                  <a:pt x="3421391" y="417352"/>
                </a:cubicBezTo>
                <a:lnTo>
                  <a:pt x="3421391" y="415119"/>
                </a:lnTo>
                <a:lnTo>
                  <a:pt x="3351432" y="415119"/>
                </a:lnTo>
                <a:lnTo>
                  <a:pt x="3351432" y="243502"/>
                </a:lnTo>
                <a:cubicBezTo>
                  <a:pt x="3349274" y="246795"/>
                  <a:pt x="3339935" y="250301"/>
                  <a:pt x="3323415" y="254022"/>
                </a:cubicBezTo>
                <a:lnTo>
                  <a:pt x="3323415" y="205495"/>
                </a:lnTo>
                <a:cubicBezTo>
                  <a:pt x="3343563" y="188766"/>
                  <a:pt x="3358510" y="167709"/>
                  <a:pt x="3368256" y="142326"/>
                </a:cubicBezTo>
                <a:lnTo>
                  <a:pt x="3375520" y="118005"/>
                </a:lnTo>
                <a:lnTo>
                  <a:pt x="3369302" y="122410"/>
                </a:lnTo>
                <a:cubicBezTo>
                  <a:pt x="3355924" y="130459"/>
                  <a:pt x="3340972" y="136760"/>
                  <a:pt x="3324448" y="141313"/>
                </a:cubicBezTo>
                <a:lnTo>
                  <a:pt x="3324448" y="94488"/>
                </a:lnTo>
                <a:cubicBezTo>
                  <a:pt x="3349153" y="74489"/>
                  <a:pt x="3366948" y="43923"/>
                  <a:pt x="3377830" y="2791"/>
                </a:cubicBezTo>
                <a:close/>
                <a:moveTo>
                  <a:pt x="1011882" y="2791"/>
                </a:moveTo>
                <a:lnTo>
                  <a:pt x="1095682" y="2791"/>
                </a:lnTo>
                <a:lnTo>
                  <a:pt x="1091035" y="22018"/>
                </a:lnTo>
                <a:lnTo>
                  <a:pt x="1367172" y="22018"/>
                </a:lnTo>
                <a:lnTo>
                  <a:pt x="1367172" y="80005"/>
                </a:lnTo>
                <a:lnTo>
                  <a:pt x="1339155" y="80005"/>
                </a:lnTo>
                <a:lnTo>
                  <a:pt x="1339155" y="346500"/>
                </a:lnTo>
                <a:cubicBezTo>
                  <a:pt x="1340327" y="386740"/>
                  <a:pt x="1318105" y="406859"/>
                  <a:pt x="1272490" y="406859"/>
                </a:cubicBezTo>
                <a:lnTo>
                  <a:pt x="1212828" y="406859"/>
                </a:lnTo>
                <a:lnTo>
                  <a:pt x="1212828" y="352388"/>
                </a:lnTo>
                <a:lnTo>
                  <a:pt x="1242715" y="352388"/>
                </a:lnTo>
                <a:cubicBezTo>
                  <a:pt x="1253151" y="352388"/>
                  <a:pt x="1257783" y="347375"/>
                  <a:pt x="1256612" y="337347"/>
                </a:cubicBezTo>
                <a:lnTo>
                  <a:pt x="1256612" y="80005"/>
                </a:lnTo>
                <a:lnTo>
                  <a:pt x="1079748" y="80005"/>
                </a:lnTo>
                <a:lnTo>
                  <a:pt x="1079748" y="63229"/>
                </a:lnTo>
                <a:lnTo>
                  <a:pt x="1073607" y="82091"/>
                </a:lnTo>
                <a:cubicBezTo>
                  <a:pt x="1071069" y="89249"/>
                  <a:pt x="1068502" y="95855"/>
                  <a:pt x="1065907" y="101911"/>
                </a:cubicBezTo>
                <a:lnTo>
                  <a:pt x="1065907" y="410961"/>
                </a:lnTo>
                <a:lnTo>
                  <a:pt x="983363" y="410961"/>
                </a:lnTo>
                <a:lnTo>
                  <a:pt x="983363" y="176334"/>
                </a:lnTo>
                <a:cubicBezTo>
                  <a:pt x="977633" y="179645"/>
                  <a:pt x="965959" y="183143"/>
                  <a:pt x="948342" y="186826"/>
                </a:cubicBezTo>
                <a:lnTo>
                  <a:pt x="948342" y="136206"/>
                </a:lnTo>
                <a:cubicBezTo>
                  <a:pt x="978814" y="117454"/>
                  <a:pt x="999995" y="72982"/>
                  <a:pt x="1011882" y="2791"/>
                </a:cubicBezTo>
                <a:close/>
                <a:moveTo>
                  <a:pt x="541102" y="2791"/>
                </a:moveTo>
                <a:lnTo>
                  <a:pt x="629980" y="2791"/>
                </a:lnTo>
                <a:lnTo>
                  <a:pt x="623298" y="29189"/>
                </a:lnTo>
                <a:lnTo>
                  <a:pt x="798360" y="29189"/>
                </a:lnTo>
                <a:cubicBezTo>
                  <a:pt x="821094" y="29189"/>
                  <a:pt x="849148" y="24511"/>
                  <a:pt x="882523" y="15153"/>
                </a:cubicBezTo>
                <a:lnTo>
                  <a:pt x="882523" y="80144"/>
                </a:lnTo>
                <a:cubicBezTo>
                  <a:pt x="878393" y="80144"/>
                  <a:pt x="874607" y="80721"/>
                  <a:pt x="871165" y="81875"/>
                </a:cubicBezTo>
                <a:cubicBezTo>
                  <a:pt x="843037" y="86563"/>
                  <a:pt x="819940" y="88907"/>
                  <a:pt x="801876" y="88907"/>
                </a:cubicBezTo>
                <a:lnTo>
                  <a:pt x="794984" y="88907"/>
                </a:lnTo>
                <a:lnTo>
                  <a:pt x="794984" y="172064"/>
                </a:lnTo>
                <a:lnTo>
                  <a:pt x="893043" y="172064"/>
                </a:lnTo>
                <a:lnTo>
                  <a:pt x="893043" y="231782"/>
                </a:lnTo>
                <a:lnTo>
                  <a:pt x="794984" y="231782"/>
                </a:lnTo>
                <a:lnTo>
                  <a:pt x="794984" y="338129"/>
                </a:lnTo>
                <a:lnTo>
                  <a:pt x="882523" y="338129"/>
                </a:lnTo>
                <a:lnTo>
                  <a:pt x="882523" y="396116"/>
                </a:lnTo>
                <a:lnTo>
                  <a:pt x="614381" y="396116"/>
                </a:lnTo>
                <a:lnTo>
                  <a:pt x="614381" y="338129"/>
                </a:lnTo>
                <a:lnTo>
                  <a:pt x="707194" y="338129"/>
                </a:lnTo>
                <a:lnTo>
                  <a:pt x="707194" y="231782"/>
                </a:lnTo>
                <a:lnTo>
                  <a:pt x="602130" y="231782"/>
                </a:lnTo>
                <a:lnTo>
                  <a:pt x="602130" y="172064"/>
                </a:lnTo>
                <a:lnTo>
                  <a:pt x="707194" y="172064"/>
                </a:lnTo>
                <a:lnTo>
                  <a:pt x="707194" y="88907"/>
                </a:lnTo>
                <a:lnTo>
                  <a:pt x="621385" y="88907"/>
                </a:lnTo>
                <a:lnTo>
                  <a:pt x="621385" y="36024"/>
                </a:lnTo>
                <a:lnTo>
                  <a:pt x="613627" y="60632"/>
                </a:lnTo>
                <a:cubicBezTo>
                  <a:pt x="607498" y="78086"/>
                  <a:pt x="600689" y="93716"/>
                  <a:pt x="593201" y="107519"/>
                </a:cubicBezTo>
                <a:lnTo>
                  <a:pt x="593201" y="414478"/>
                </a:lnTo>
                <a:lnTo>
                  <a:pt x="508927" y="414478"/>
                </a:lnTo>
                <a:lnTo>
                  <a:pt x="508927" y="176334"/>
                </a:lnTo>
                <a:cubicBezTo>
                  <a:pt x="501653" y="179776"/>
                  <a:pt x="488807" y="183273"/>
                  <a:pt x="470390" y="186826"/>
                </a:cubicBezTo>
                <a:lnTo>
                  <a:pt x="470390" y="136122"/>
                </a:lnTo>
                <a:cubicBezTo>
                  <a:pt x="504434" y="116198"/>
                  <a:pt x="528005" y="71754"/>
                  <a:pt x="541102" y="2791"/>
                </a:cubicBezTo>
                <a:close/>
                <a:moveTo>
                  <a:pt x="130876" y="1312"/>
                </a:moveTo>
                <a:lnTo>
                  <a:pt x="223102" y="1312"/>
                </a:lnTo>
                <a:cubicBezTo>
                  <a:pt x="221763" y="8214"/>
                  <a:pt x="219893" y="15832"/>
                  <a:pt x="217493" y="24166"/>
                </a:cubicBezTo>
                <a:cubicBezTo>
                  <a:pt x="215317" y="30659"/>
                  <a:pt x="213670" y="34715"/>
                  <a:pt x="212554" y="36333"/>
                </a:cubicBezTo>
                <a:lnTo>
                  <a:pt x="416263" y="36333"/>
                </a:lnTo>
                <a:lnTo>
                  <a:pt x="416263" y="96050"/>
                </a:lnTo>
                <a:lnTo>
                  <a:pt x="189588" y="96050"/>
                </a:lnTo>
                <a:cubicBezTo>
                  <a:pt x="185663" y="104775"/>
                  <a:pt x="181021" y="111659"/>
                  <a:pt x="175664" y="116700"/>
                </a:cubicBezTo>
                <a:lnTo>
                  <a:pt x="381242" y="116700"/>
                </a:lnTo>
                <a:lnTo>
                  <a:pt x="381242" y="346947"/>
                </a:lnTo>
                <a:cubicBezTo>
                  <a:pt x="382414" y="391614"/>
                  <a:pt x="360192" y="413361"/>
                  <a:pt x="314576" y="412189"/>
                </a:cubicBezTo>
                <a:lnTo>
                  <a:pt x="254914" y="412189"/>
                </a:lnTo>
                <a:lnTo>
                  <a:pt x="254914" y="355988"/>
                </a:lnTo>
                <a:lnTo>
                  <a:pt x="282987" y="355988"/>
                </a:lnTo>
                <a:cubicBezTo>
                  <a:pt x="291135" y="355951"/>
                  <a:pt x="294624" y="352119"/>
                  <a:pt x="293452" y="344491"/>
                </a:cubicBezTo>
                <a:lnTo>
                  <a:pt x="293452" y="335394"/>
                </a:lnTo>
                <a:lnTo>
                  <a:pt x="147284" y="335394"/>
                </a:lnTo>
                <a:lnTo>
                  <a:pt x="147284" y="412440"/>
                </a:lnTo>
                <a:lnTo>
                  <a:pt x="61280" y="412440"/>
                </a:lnTo>
                <a:lnTo>
                  <a:pt x="61280" y="234070"/>
                </a:lnTo>
                <a:cubicBezTo>
                  <a:pt x="49020" y="246497"/>
                  <a:pt x="28593" y="259306"/>
                  <a:pt x="0" y="272495"/>
                </a:cubicBezTo>
                <a:lnTo>
                  <a:pt x="0" y="210043"/>
                </a:lnTo>
                <a:cubicBezTo>
                  <a:pt x="47029" y="172502"/>
                  <a:pt x="80339" y="134504"/>
                  <a:pt x="99929" y="96050"/>
                </a:cubicBezTo>
                <a:lnTo>
                  <a:pt x="1730" y="96050"/>
                </a:lnTo>
                <a:lnTo>
                  <a:pt x="1730" y="36333"/>
                </a:lnTo>
                <a:lnTo>
                  <a:pt x="120048" y="36333"/>
                </a:lnTo>
                <a:cubicBezTo>
                  <a:pt x="120699" y="33952"/>
                  <a:pt x="122197" y="29189"/>
                  <a:pt x="124541" y="22046"/>
                </a:cubicBezTo>
                <a:cubicBezTo>
                  <a:pt x="127015" y="13432"/>
                  <a:pt x="129127" y="6521"/>
                  <a:pt x="130876" y="1312"/>
                </a:cubicBezTo>
                <a:close/>
                <a:moveTo>
                  <a:pt x="2597850" y="0"/>
                </a:moveTo>
                <a:lnTo>
                  <a:pt x="2680394" y="0"/>
                </a:lnTo>
                <a:lnTo>
                  <a:pt x="2680394" y="19255"/>
                </a:lnTo>
                <a:lnTo>
                  <a:pt x="2788974" y="19255"/>
                </a:lnTo>
                <a:lnTo>
                  <a:pt x="2788974" y="68480"/>
                </a:lnTo>
                <a:lnTo>
                  <a:pt x="2680394" y="68480"/>
                </a:lnTo>
                <a:lnTo>
                  <a:pt x="2680394" y="74619"/>
                </a:lnTo>
                <a:lnTo>
                  <a:pt x="2778453" y="74619"/>
                </a:lnTo>
                <a:lnTo>
                  <a:pt x="2778453" y="122058"/>
                </a:lnTo>
                <a:lnTo>
                  <a:pt x="2680394" y="122058"/>
                </a:lnTo>
                <a:lnTo>
                  <a:pt x="2680394" y="131769"/>
                </a:lnTo>
                <a:lnTo>
                  <a:pt x="2795978" y="131769"/>
                </a:lnTo>
                <a:lnTo>
                  <a:pt x="2795978" y="180994"/>
                </a:lnTo>
                <a:lnTo>
                  <a:pt x="2485783" y="180994"/>
                </a:lnTo>
                <a:lnTo>
                  <a:pt x="2485783" y="131769"/>
                </a:lnTo>
                <a:lnTo>
                  <a:pt x="2597850" y="131769"/>
                </a:lnTo>
                <a:lnTo>
                  <a:pt x="2597850" y="122058"/>
                </a:lnTo>
                <a:lnTo>
                  <a:pt x="2501521" y="122058"/>
                </a:lnTo>
                <a:lnTo>
                  <a:pt x="2501521" y="74619"/>
                </a:lnTo>
                <a:lnTo>
                  <a:pt x="2597850" y="74619"/>
                </a:lnTo>
                <a:lnTo>
                  <a:pt x="2597850" y="68480"/>
                </a:lnTo>
                <a:lnTo>
                  <a:pt x="2494517" y="68480"/>
                </a:lnTo>
                <a:lnTo>
                  <a:pt x="2494517" y="19255"/>
                </a:lnTo>
                <a:lnTo>
                  <a:pt x="2597850" y="19255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6451600" y="990600"/>
            <a:ext cx="0" cy="4878388"/>
          </a:xfrm>
          <a:prstGeom prst="line">
            <a:avLst/>
          </a:prstGeom>
          <a:ln w="57150">
            <a:solidFill>
              <a:srgbClr val="FF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文本框 13"/>
          <p:cNvSpPr txBox="1"/>
          <p:nvPr/>
        </p:nvSpPr>
        <p:spPr>
          <a:xfrm>
            <a:off x="6797675" y="3241675"/>
            <a:ext cx="4281488" cy="1290638"/>
          </a:xfrm>
          <a:custGeom>
            <a:avLst/>
            <a:gdLst/>
            <a:ahLst/>
            <a:cxnLst/>
            <a:rect l="l" t="t" r="r" b="b"/>
            <a:pathLst>
              <a:path w="4281338" h="1290489">
                <a:moveTo>
                  <a:pt x="1230027" y="1244390"/>
                </a:moveTo>
                <a:cubicBezTo>
                  <a:pt x="1226827" y="1244390"/>
                  <a:pt x="1224074" y="1245525"/>
                  <a:pt x="1221767" y="1247794"/>
                </a:cubicBezTo>
                <a:cubicBezTo>
                  <a:pt x="1219460" y="1250064"/>
                  <a:pt x="1218307" y="1253059"/>
                  <a:pt x="1218307" y="1256780"/>
                </a:cubicBezTo>
                <a:cubicBezTo>
                  <a:pt x="1218307" y="1260426"/>
                  <a:pt x="1219665" y="1263291"/>
                  <a:pt x="1222381" y="1265374"/>
                </a:cubicBezTo>
                <a:cubicBezTo>
                  <a:pt x="1225097" y="1267458"/>
                  <a:pt x="1227869" y="1268500"/>
                  <a:pt x="1230697" y="1268500"/>
                </a:cubicBezTo>
                <a:cubicBezTo>
                  <a:pt x="1233524" y="1268500"/>
                  <a:pt x="1236166" y="1267421"/>
                  <a:pt x="1238622" y="1265263"/>
                </a:cubicBezTo>
                <a:cubicBezTo>
                  <a:pt x="1241077" y="1263105"/>
                  <a:pt x="1242305" y="1260314"/>
                  <a:pt x="1242305" y="1256891"/>
                </a:cubicBezTo>
                <a:cubicBezTo>
                  <a:pt x="1242305" y="1253096"/>
                  <a:pt x="1241115" y="1250064"/>
                  <a:pt x="1238733" y="1247794"/>
                </a:cubicBezTo>
                <a:cubicBezTo>
                  <a:pt x="1236352" y="1245525"/>
                  <a:pt x="1233450" y="1244390"/>
                  <a:pt x="1230027" y="1244390"/>
                </a:cubicBezTo>
                <a:close/>
                <a:moveTo>
                  <a:pt x="1231031" y="1227870"/>
                </a:moveTo>
                <a:cubicBezTo>
                  <a:pt x="1238324" y="1227870"/>
                  <a:pt x="1244649" y="1230698"/>
                  <a:pt x="1250007" y="1236353"/>
                </a:cubicBezTo>
                <a:cubicBezTo>
                  <a:pt x="1255365" y="1242008"/>
                  <a:pt x="1258044" y="1248594"/>
                  <a:pt x="1258044" y="1256110"/>
                </a:cubicBezTo>
                <a:cubicBezTo>
                  <a:pt x="1258044" y="1264593"/>
                  <a:pt x="1255328" y="1271495"/>
                  <a:pt x="1249895" y="1276816"/>
                </a:cubicBezTo>
                <a:cubicBezTo>
                  <a:pt x="1244463" y="1282136"/>
                  <a:pt x="1237915" y="1284797"/>
                  <a:pt x="1230250" y="1284797"/>
                </a:cubicBezTo>
                <a:cubicBezTo>
                  <a:pt x="1222585" y="1284797"/>
                  <a:pt x="1215981" y="1282080"/>
                  <a:pt x="1210437" y="1276648"/>
                </a:cubicBezTo>
                <a:cubicBezTo>
                  <a:pt x="1204894" y="1271216"/>
                  <a:pt x="1202122" y="1264444"/>
                  <a:pt x="1202122" y="1256333"/>
                </a:cubicBezTo>
                <a:cubicBezTo>
                  <a:pt x="1202122" y="1248073"/>
                  <a:pt x="1205061" y="1241264"/>
                  <a:pt x="1210940" y="1235907"/>
                </a:cubicBezTo>
                <a:cubicBezTo>
                  <a:pt x="1216818" y="1230549"/>
                  <a:pt x="1223516" y="1227870"/>
                  <a:pt x="1231031" y="1227870"/>
                </a:cubicBezTo>
                <a:close/>
                <a:moveTo>
                  <a:pt x="268039" y="1179315"/>
                </a:moveTo>
                <a:cubicBezTo>
                  <a:pt x="288280" y="1185268"/>
                  <a:pt x="307776" y="1191593"/>
                  <a:pt x="326529" y="1198290"/>
                </a:cubicBezTo>
                <a:lnTo>
                  <a:pt x="321171" y="1211908"/>
                </a:lnTo>
                <a:cubicBezTo>
                  <a:pt x="300186" y="1204615"/>
                  <a:pt x="280689" y="1198365"/>
                  <a:pt x="262681" y="1193156"/>
                </a:cubicBezTo>
                <a:close/>
                <a:moveTo>
                  <a:pt x="360461" y="1156544"/>
                </a:moveTo>
                <a:lnTo>
                  <a:pt x="377874" y="1156544"/>
                </a:lnTo>
                <a:cubicBezTo>
                  <a:pt x="377130" y="1180356"/>
                  <a:pt x="374228" y="1200002"/>
                  <a:pt x="369168" y="1215480"/>
                </a:cubicBezTo>
                <a:lnTo>
                  <a:pt x="455339" y="1215480"/>
                </a:lnTo>
                <a:lnTo>
                  <a:pt x="455339" y="1231553"/>
                </a:lnTo>
                <a:lnTo>
                  <a:pt x="362694" y="1231553"/>
                </a:lnTo>
                <a:cubicBezTo>
                  <a:pt x="361950" y="1233042"/>
                  <a:pt x="361280" y="1234232"/>
                  <a:pt x="360685" y="1235125"/>
                </a:cubicBezTo>
                <a:cubicBezTo>
                  <a:pt x="389855" y="1245692"/>
                  <a:pt x="421555" y="1258342"/>
                  <a:pt x="455786" y="1273076"/>
                </a:cubicBezTo>
                <a:lnTo>
                  <a:pt x="446186" y="1289373"/>
                </a:lnTo>
                <a:cubicBezTo>
                  <a:pt x="417760" y="1275532"/>
                  <a:pt x="386134" y="1261468"/>
                  <a:pt x="351308" y="1247180"/>
                </a:cubicBezTo>
                <a:cubicBezTo>
                  <a:pt x="332110" y="1265784"/>
                  <a:pt x="297730" y="1279774"/>
                  <a:pt x="248171" y="1289150"/>
                </a:cubicBezTo>
                <a:cubicBezTo>
                  <a:pt x="245938" y="1283941"/>
                  <a:pt x="242887" y="1278360"/>
                  <a:pt x="239018" y="1272407"/>
                </a:cubicBezTo>
                <a:cubicBezTo>
                  <a:pt x="293489" y="1262584"/>
                  <a:pt x="327570" y="1248966"/>
                  <a:pt x="341263" y="1231553"/>
                </a:cubicBezTo>
                <a:lnTo>
                  <a:pt x="243259" y="1231553"/>
                </a:lnTo>
                <a:lnTo>
                  <a:pt x="243259" y="1215480"/>
                </a:lnTo>
                <a:lnTo>
                  <a:pt x="350639" y="1215480"/>
                </a:lnTo>
                <a:cubicBezTo>
                  <a:pt x="356592" y="1201044"/>
                  <a:pt x="359866" y="1181398"/>
                  <a:pt x="360461" y="1156544"/>
                </a:cubicBezTo>
                <a:close/>
                <a:moveTo>
                  <a:pt x="281210" y="1153419"/>
                </a:moveTo>
                <a:cubicBezTo>
                  <a:pt x="301005" y="1159074"/>
                  <a:pt x="320054" y="1165102"/>
                  <a:pt x="338360" y="1171501"/>
                </a:cubicBezTo>
                <a:lnTo>
                  <a:pt x="333003" y="1185789"/>
                </a:lnTo>
                <a:cubicBezTo>
                  <a:pt x="314994" y="1179091"/>
                  <a:pt x="295870" y="1172766"/>
                  <a:pt x="275629" y="1166813"/>
                </a:cubicBezTo>
                <a:close/>
                <a:moveTo>
                  <a:pt x="757907" y="1152302"/>
                </a:moveTo>
                <a:lnTo>
                  <a:pt x="757907" y="1177752"/>
                </a:lnTo>
                <a:lnTo>
                  <a:pt x="889396" y="1177752"/>
                </a:lnTo>
                <a:lnTo>
                  <a:pt x="889396" y="1152302"/>
                </a:lnTo>
                <a:close/>
                <a:moveTo>
                  <a:pt x="757907" y="1111449"/>
                </a:moveTo>
                <a:lnTo>
                  <a:pt x="757907" y="1136675"/>
                </a:lnTo>
                <a:lnTo>
                  <a:pt x="889396" y="1136675"/>
                </a:lnTo>
                <a:lnTo>
                  <a:pt x="889396" y="1111449"/>
                </a:lnTo>
                <a:close/>
                <a:moveTo>
                  <a:pt x="1087561" y="1109440"/>
                </a:moveTo>
                <a:lnTo>
                  <a:pt x="1087561" y="1244501"/>
                </a:lnTo>
                <a:lnTo>
                  <a:pt x="1147390" y="1244501"/>
                </a:lnTo>
                <a:lnTo>
                  <a:pt x="1147390" y="1109440"/>
                </a:lnTo>
                <a:close/>
                <a:moveTo>
                  <a:pt x="1069925" y="1092920"/>
                </a:moveTo>
                <a:lnTo>
                  <a:pt x="1165026" y="1092920"/>
                </a:lnTo>
                <a:lnTo>
                  <a:pt x="1165026" y="1283122"/>
                </a:lnTo>
                <a:lnTo>
                  <a:pt x="1147390" y="1283122"/>
                </a:lnTo>
                <a:lnTo>
                  <a:pt x="1147390" y="1260575"/>
                </a:lnTo>
                <a:lnTo>
                  <a:pt x="1087561" y="1260575"/>
                </a:lnTo>
                <a:lnTo>
                  <a:pt x="1087561" y="1283122"/>
                </a:lnTo>
                <a:lnTo>
                  <a:pt x="1069925" y="1283122"/>
                </a:lnTo>
                <a:close/>
                <a:moveTo>
                  <a:pt x="484956" y="1085330"/>
                </a:moveTo>
                <a:lnTo>
                  <a:pt x="683418" y="1085330"/>
                </a:lnTo>
                <a:lnTo>
                  <a:pt x="683418" y="1107431"/>
                </a:lnTo>
                <a:cubicBezTo>
                  <a:pt x="656778" y="1125736"/>
                  <a:pt x="629543" y="1143596"/>
                  <a:pt x="601712" y="1161009"/>
                </a:cubicBezTo>
                <a:lnTo>
                  <a:pt x="601712" y="1243162"/>
                </a:lnTo>
                <a:cubicBezTo>
                  <a:pt x="601712" y="1257896"/>
                  <a:pt x="598884" y="1268091"/>
                  <a:pt x="593229" y="1273746"/>
                </a:cubicBezTo>
                <a:cubicBezTo>
                  <a:pt x="587722" y="1279699"/>
                  <a:pt x="577527" y="1282750"/>
                  <a:pt x="562644" y="1282899"/>
                </a:cubicBezTo>
                <a:cubicBezTo>
                  <a:pt x="554459" y="1282899"/>
                  <a:pt x="542329" y="1282676"/>
                  <a:pt x="526256" y="1282229"/>
                </a:cubicBezTo>
                <a:cubicBezTo>
                  <a:pt x="525363" y="1274788"/>
                  <a:pt x="524172" y="1267570"/>
                  <a:pt x="522684" y="1260575"/>
                </a:cubicBezTo>
                <a:cubicBezTo>
                  <a:pt x="537567" y="1262212"/>
                  <a:pt x="550366" y="1263105"/>
                  <a:pt x="561082" y="1263254"/>
                </a:cubicBezTo>
                <a:cubicBezTo>
                  <a:pt x="574774" y="1263403"/>
                  <a:pt x="581620" y="1256631"/>
                  <a:pt x="581620" y="1242939"/>
                </a:cubicBezTo>
                <a:lnTo>
                  <a:pt x="581620" y="1151856"/>
                </a:lnTo>
                <a:cubicBezTo>
                  <a:pt x="607070" y="1136229"/>
                  <a:pt x="630733" y="1120230"/>
                  <a:pt x="652611" y="1103859"/>
                </a:cubicBezTo>
                <a:lnTo>
                  <a:pt x="484956" y="1103859"/>
                </a:lnTo>
                <a:close/>
                <a:moveTo>
                  <a:pt x="100905" y="1072158"/>
                </a:moveTo>
                <a:lnTo>
                  <a:pt x="120327" y="1072158"/>
                </a:lnTo>
                <a:lnTo>
                  <a:pt x="120327" y="1155874"/>
                </a:lnTo>
                <a:lnTo>
                  <a:pt x="179040" y="1155874"/>
                </a:lnTo>
                <a:lnTo>
                  <a:pt x="179040" y="1092697"/>
                </a:lnTo>
                <a:lnTo>
                  <a:pt x="198015" y="1092697"/>
                </a:lnTo>
                <a:lnTo>
                  <a:pt x="198015" y="1181101"/>
                </a:lnTo>
                <a:lnTo>
                  <a:pt x="179040" y="1181101"/>
                </a:lnTo>
                <a:lnTo>
                  <a:pt x="179040" y="1172841"/>
                </a:lnTo>
                <a:lnTo>
                  <a:pt x="120327" y="1172841"/>
                </a:lnTo>
                <a:lnTo>
                  <a:pt x="120327" y="1260352"/>
                </a:lnTo>
                <a:lnTo>
                  <a:pt x="185737" y="1260352"/>
                </a:lnTo>
                <a:lnTo>
                  <a:pt x="185737" y="1196728"/>
                </a:lnTo>
                <a:lnTo>
                  <a:pt x="204489" y="1196728"/>
                </a:lnTo>
                <a:lnTo>
                  <a:pt x="204489" y="1285355"/>
                </a:lnTo>
                <a:lnTo>
                  <a:pt x="185737" y="1285355"/>
                </a:lnTo>
                <a:lnTo>
                  <a:pt x="185737" y="1277318"/>
                </a:lnTo>
                <a:lnTo>
                  <a:pt x="17859" y="1277318"/>
                </a:lnTo>
                <a:lnTo>
                  <a:pt x="17859" y="1196728"/>
                </a:lnTo>
                <a:lnTo>
                  <a:pt x="36835" y="1196728"/>
                </a:lnTo>
                <a:lnTo>
                  <a:pt x="36835" y="1260352"/>
                </a:lnTo>
                <a:lnTo>
                  <a:pt x="100905" y="1260352"/>
                </a:lnTo>
                <a:lnTo>
                  <a:pt x="100905" y="1172841"/>
                </a:lnTo>
                <a:lnTo>
                  <a:pt x="23887" y="1172841"/>
                </a:lnTo>
                <a:lnTo>
                  <a:pt x="23887" y="1092697"/>
                </a:lnTo>
                <a:lnTo>
                  <a:pt x="42862" y="1092697"/>
                </a:lnTo>
                <a:lnTo>
                  <a:pt x="42862" y="1155874"/>
                </a:lnTo>
                <a:lnTo>
                  <a:pt x="100905" y="1155874"/>
                </a:lnTo>
                <a:close/>
                <a:moveTo>
                  <a:pt x="339700" y="1069703"/>
                </a:moveTo>
                <a:lnTo>
                  <a:pt x="357336" y="1069703"/>
                </a:lnTo>
                <a:lnTo>
                  <a:pt x="357336" y="1092250"/>
                </a:lnTo>
                <a:lnTo>
                  <a:pt x="439712" y="1092250"/>
                </a:lnTo>
                <a:lnTo>
                  <a:pt x="439712" y="1108324"/>
                </a:lnTo>
                <a:lnTo>
                  <a:pt x="357336" y="1108324"/>
                </a:lnTo>
                <a:lnTo>
                  <a:pt x="357336" y="1131987"/>
                </a:lnTo>
                <a:lnTo>
                  <a:pt x="449088" y="1131987"/>
                </a:lnTo>
                <a:lnTo>
                  <a:pt x="449088" y="1149177"/>
                </a:lnTo>
                <a:lnTo>
                  <a:pt x="431899" y="1179538"/>
                </a:lnTo>
                <a:cubicBezTo>
                  <a:pt x="426839" y="1177157"/>
                  <a:pt x="421555" y="1174999"/>
                  <a:pt x="416049" y="1173064"/>
                </a:cubicBezTo>
                <a:lnTo>
                  <a:pt x="430336" y="1148061"/>
                </a:lnTo>
                <a:lnTo>
                  <a:pt x="246831" y="1148061"/>
                </a:lnTo>
                <a:lnTo>
                  <a:pt x="246831" y="1131987"/>
                </a:lnTo>
                <a:lnTo>
                  <a:pt x="339700" y="1131987"/>
                </a:lnTo>
                <a:lnTo>
                  <a:pt x="339700" y="1108324"/>
                </a:lnTo>
                <a:lnTo>
                  <a:pt x="260226" y="1108324"/>
                </a:lnTo>
                <a:lnTo>
                  <a:pt x="260226" y="1092250"/>
                </a:lnTo>
                <a:lnTo>
                  <a:pt x="339700" y="1092250"/>
                </a:lnTo>
                <a:close/>
                <a:moveTo>
                  <a:pt x="979512" y="1067917"/>
                </a:moveTo>
                <a:lnTo>
                  <a:pt x="996925" y="1071935"/>
                </a:lnTo>
                <a:cubicBezTo>
                  <a:pt x="994097" y="1082055"/>
                  <a:pt x="991195" y="1091580"/>
                  <a:pt x="988218" y="1100510"/>
                </a:cubicBezTo>
                <a:lnTo>
                  <a:pt x="1056307" y="1100510"/>
                </a:lnTo>
                <a:lnTo>
                  <a:pt x="1056307" y="1116584"/>
                </a:lnTo>
                <a:lnTo>
                  <a:pt x="1019472" y="1116584"/>
                </a:lnTo>
                <a:cubicBezTo>
                  <a:pt x="1019323" y="1137122"/>
                  <a:pt x="1018877" y="1154386"/>
                  <a:pt x="1018133" y="1168376"/>
                </a:cubicBezTo>
                <a:lnTo>
                  <a:pt x="1060772" y="1168376"/>
                </a:lnTo>
                <a:lnTo>
                  <a:pt x="1060772" y="1184449"/>
                </a:lnTo>
                <a:lnTo>
                  <a:pt x="1016793" y="1184449"/>
                </a:lnTo>
                <a:cubicBezTo>
                  <a:pt x="1016347" y="1188319"/>
                  <a:pt x="1015900" y="1191965"/>
                  <a:pt x="1015454" y="1195388"/>
                </a:cubicBezTo>
                <a:cubicBezTo>
                  <a:pt x="1034355" y="1216819"/>
                  <a:pt x="1050503" y="1236093"/>
                  <a:pt x="1063897" y="1253208"/>
                </a:cubicBezTo>
                <a:lnTo>
                  <a:pt x="1048717" y="1264593"/>
                </a:lnTo>
                <a:cubicBezTo>
                  <a:pt x="1034429" y="1245543"/>
                  <a:pt x="1021705" y="1229470"/>
                  <a:pt x="1010543" y="1216373"/>
                </a:cubicBezTo>
                <a:cubicBezTo>
                  <a:pt x="1002059" y="1244948"/>
                  <a:pt x="986209" y="1268984"/>
                  <a:pt x="962992" y="1288480"/>
                </a:cubicBezTo>
                <a:cubicBezTo>
                  <a:pt x="959122" y="1283271"/>
                  <a:pt x="954955" y="1278136"/>
                  <a:pt x="950490" y="1273076"/>
                </a:cubicBezTo>
                <a:cubicBezTo>
                  <a:pt x="978470" y="1250454"/>
                  <a:pt x="994544" y="1220912"/>
                  <a:pt x="998711" y="1184449"/>
                </a:cubicBezTo>
                <a:lnTo>
                  <a:pt x="954286" y="1184449"/>
                </a:lnTo>
                <a:lnTo>
                  <a:pt x="954286" y="1168376"/>
                </a:lnTo>
                <a:lnTo>
                  <a:pt x="1000050" y="1168376"/>
                </a:lnTo>
                <a:cubicBezTo>
                  <a:pt x="1000943" y="1154684"/>
                  <a:pt x="1001464" y="1137420"/>
                  <a:pt x="1001613" y="1116584"/>
                </a:cubicBezTo>
                <a:lnTo>
                  <a:pt x="982637" y="1116584"/>
                </a:lnTo>
                <a:cubicBezTo>
                  <a:pt x="978172" y="1129234"/>
                  <a:pt x="973559" y="1140545"/>
                  <a:pt x="968796" y="1150516"/>
                </a:cubicBezTo>
                <a:cubicBezTo>
                  <a:pt x="962099" y="1147689"/>
                  <a:pt x="956444" y="1145456"/>
                  <a:pt x="951830" y="1143819"/>
                </a:cubicBezTo>
                <a:cubicBezTo>
                  <a:pt x="963438" y="1121644"/>
                  <a:pt x="972666" y="1096343"/>
                  <a:pt x="979512" y="1067917"/>
                </a:cubicBezTo>
                <a:close/>
                <a:moveTo>
                  <a:pt x="823763" y="1066577"/>
                </a:moveTo>
                <a:cubicBezTo>
                  <a:pt x="828377" y="1074465"/>
                  <a:pt x="832619" y="1082502"/>
                  <a:pt x="836488" y="1090687"/>
                </a:cubicBezTo>
                <a:lnTo>
                  <a:pt x="825772" y="1095152"/>
                </a:lnTo>
                <a:lnTo>
                  <a:pt x="906363" y="1095152"/>
                </a:lnTo>
                <a:lnTo>
                  <a:pt x="906363" y="1198960"/>
                </a:lnTo>
                <a:lnTo>
                  <a:pt x="889396" y="1198960"/>
                </a:lnTo>
                <a:lnTo>
                  <a:pt x="889396" y="1194049"/>
                </a:lnTo>
                <a:lnTo>
                  <a:pt x="818182" y="1194049"/>
                </a:lnTo>
                <a:cubicBezTo>
                  <a:pt x="825475" y="1209080"/>
                  <a:pt x="835297" y="1221879"/>
                  <a:pt x="847650" y="1232446"/>
                </a:cubicBezTo>
                <a:cubicBezTo>
                  <a:pt x="871314" y="1220986"/>
                  <a:pt x="893266" y="1209080"/>
                  <a:pt x="913507" y="1196728"/>
                </a:cubicBezTo>
                <a:lnTo>
                  <a:pt x="924669" y="1211685"/>
                </a:lnTo>
                <a:cubicBezTo>
                  <a:pt x="906363" y="1221805"/>
                  <a:pt x="885676" y="1232372"/>
                  <a:pt x="862607" y="1243385"/>
                </a:cubicBezTo>
                <a:cubicBezTo>
                  <a:pt x="882402" y="1255887"/>
                  <a:pt x="907107" y="1264295"/>
                  <a:pt x="936724" y="1268611"/>
                </a:cubicBezTo>
                <a:cubicBezTo>
                  <a:pt x="933003" y="1273820"/>
                  <a:pt x="929208" y="1279997"/>
                  <a:pt x="925338" y="1287141"/>
                </a:cubicBezTo>
                <a:cubicBezTo>
                  <a:pt x="863277" y="1274788"/>
                  <a:pt x="821605" y="1243757"/>
                  <a:pt x="800323" y="1194049"/>
                </a:cubicBezTo>
                <a:lnTo>
                  <a:pt x="757907" y="1194049"/>
                </a:lnTo>
                <a:lnTo>
                  <a:pt x="757907" y="1263477"/>
                </a:lnTo>
                <a:cubicBezTo>
                  <a:pt x="781570" y="1257226"/>
                  <a:pt x="801662" y="1251571"/>
                  <a:pt x="818182" y="1246511"/>
                </a:cubicBezTo>
                <a:cubicBezTo>
                  <a:pt x="818331" y="1252464"/>
                  <a:pt x="818778" y="1258194"/>
                  <a:pt x="819522" y="1263700"/>
                </a:cubicBezTo>
                <a:cubicBezTo>
                  <a:pt x="797346" y="1270100"/>
                  <a:pt x="776287" y="1276499"/>
                  <a:pt x="756344" y="1282899"/>
                </a:cubicBezTo>
                <a:cubicBezTo>
                  <a:pt x="751433" y="1284834"/>
                  <a:pt x="746745" y="1287364"/>
                  <a:pt x="742280" y="1290489"/>
                </a:cubicBezTo>
                <a:lnTo>
                  <a:pt x="731341" y="1274862"/>
                </a:lnTo>
                <a:cubicBezTo>
                  <a:pt x="737443" y="1269058"/>
                  <a:pt x="740494" y="1262807"/>
                  <a:pt x="740494" y="1256110"/>
                </a:cubicBezTo>
                <a:lnTo>
                  <a:pt x="740494" y="1095152"/>
                </a:lnTo>
                <a:lnTo>
                  <a:pt x="818852" y="1095152"/>
                </a:lnTo>
                <a:cubicBezTo>
                  <a:pt x="815280" y="1087413"/>
                  <a:pt x="811485" y="1080046"/>
                  <a:pt x="807467" y="1073051"/>
                </a:cubicBezTo>
                <a:close/>
                <a:moveTo>
                  <a:pt x="753777" y="891965"/>
                </a:moveTo>
                <a:cubicBezTo>
                  <a:pt x="750577" y="891965"/>
                  <a:pt x="747824" y="893100"/>
                  <a:pt x="745517" y="895369"/>
                </a:cubicBezTo>
                <a:cubicBezTo>
                  <a:pt x="743210" y="897639"/>
                  <a:pt x="742057" y="900634"/>
                  <a:pt x="742057" y="904355"/>
                </a:cubicBezTo>
                <a:cubicBezTo>
                  <a:pt x="742057" y="908001"/>
                  <a:pt x="743415" y="910866"/>
                  <a:pt x="746131" y="912950"/>
                </a:cubicBezTo>
                <a:cubicBezTo>
                  <a:pt x="748847" y="915033"/>
                  <a:pt x="751619" y="916075"/>
                  <a:pt x="754447" y="916075"/>
                </a:cubicBezTo>
                <a:cubicBezTo>
                  <a:pt x="757274" y="916075"/>
                  <a:pt x="759916" y="914996"/>
                  <a:pt x="762372" y="912838"/>
                </a:cubicBezTo>
                <a:cubicBezTo>
                  <a:pt x="764827" y="910680"/>
                  <a:pt x="766055" y="907889"/>
                  <a:pt x="766055" y="904466"/>
                </a:cubicBezTo>
                <a:cubicBezTo>
                  <a:pt x="766055" y="900671"/>
                  <a:pt x="764865" y="897639"/>
                  <a:pt x="762483" y="895369"/>
                </a:cubicBezTo>
                <a:cubicBezTo>
                  <a:pt x="760102" y="893100"/>
                  <a:pt x="757200" y="891965"/>
                  <a:pt x="753777" y="891965"/>
                </a:cubicBezTo>
                <a:close/>
                <a:moveTo>
                  <a:pt x="119881" y="882030"/>
                </a:moveTo>
                <a:lnTo>
                  <a:pt x="119881" y="909936"/>
                </a:lnTo>
                <a:lnTo>
                  <a:pt x="179933" y="909936"/>
                </a:lnTo>
                <a:lnTo>
                  <a:pt x="179933" y="882030"/>
                </a:lnTo>
                <a:close/>
                <a:moveTo>
                  <a:pt x="43085" y="882030"/>
                </a:moveTo>
                <a:lnTo>
                  <a:pt x="43085" y="909936"/>
                </a:lnTo>
                <a:lnTo>
                  <a:pt x="103138" y="909936"/>
                </a:lnTo>
                <a:lnTo>
                  <a:pt x="103138" y="882030"/>
                </a:lnTo>
                <a:close/>
                <a:moveTo>
                  <a:pt x="2245369" y="878570"/>
                </a:moveTo>
                <a:lnTo>
                  <a:pt x="2266131" y="878570"/>
                </a:lnTo>
                <a:lnTo>
                  <a:pt x="2247267" y="938064"/>
                </a:lnTo>
                <a:lnTo>
                  <a:pt x="2231640" y="938064"/>
                </a:lnTo>
                <a:close/>
                <a:moveTo>
                  <a:pt x="754782" y="875445"/>
                </a:moveTo>
                <a:cubicBezTo>
                  <a:pt x="762074" y="875445"/>
                  <a:pt x="768399" y="878273"/>
                  <a:pt x="773757" y="883928"/>
                </a:cubicBezTo>
                <a:cubicBezTo>
                  <a:pt x="779115" y="889583"/>
                  <a:pt x="781794" y="896169"/>
                  <a:pt x="781794" y="903685"/>
                </a:cubicBezTo>
                <a:cubicBezTo>
                  <a:pt x="781794" y="912168"/>
                  <a:pt x="779078" y="919070"/>
                  <a:pt x="773645" y="924391"/>
                </a:cubicBezTo>
                <a:cubicBezTo>
                  <a:pt x="768213" y="929711"/>
                  <a:pt x="761665" y="932372"/>
                  <a:pt x="754000" y="932372"/>
                </a:cubicBezTo>
                <a:cubicBezTo>
                  <a:pt x="746336" y="932372"/>
                  <a:pt x="739731" y="929655"/>
                  <a:pt x="734187" y="924223"/>
                </a:cubicBezTo>
                <a:cubicBezTo>
                  <a:pt x="728643" y="918791"/>
                  <a:pt x="725872" y="912019"/>
                  <a:pt x="725872" y="903908"/>
                </a:cubicBezTo>
                <a:cubicBezTo>
                  <a:pt x="725872" y="895648"/>
                  <a:pt x="728811" y="888839"/>
                  <a:pt x="734690" y="883482"/>
                </a:cubicBezTo>
                <a:cubicBezTo>
                  <a:pt x="740568" y="878124"/>
                  <a:pt x="747266" y="875445"/>
                  <a:pt x="754782" y="875445"/>
                </a:cubicBezTo>
                <a:close/>
                <a:moveTo>
                  <a:pt x="1723355" y="872877"/>
                </a:moveTo>
                <a:lnTo>
                  <a:pt x="1723355" y="910829"/>
                </a:lnTo>
                <a:lnTo>
                  <a:pt x="1832520" y="910829"/>
                </a:lnTo>
                <a:lnTo>
                  <a:pt x="1832520" y="872877"/>
                </a:lnTo>
                <a:close/>
                <a:moveTo>
                  <a:pt x="119881" y="839838"/>
                </a:moveTo>
                <a:lnTo>
                  <a:pt x="119881" y="867073"/>
                </a:lnTo>
                <a:lnTo>
                  <a:pt x="179933" y="867073"/>
                </a:lnTo>
                <a:lnTo>
                  <a:pt x="179933" y="839838"/>
                </a:lnTo>
                <a:close/>
                <a:moveTo>
                  <a:pt x="43085" y="839838"/>
                </a:moveTo>
                <a:lnTo>
                  <a:pt x="43085" y="867073"/>
                </a:lnTo>
                <a:lnTo>
                  <a:pt x="103138" y="867073"/>
                </a:lnTo>
                <a:lnTo>
                  <a:pt x="103138" y="839838"/>
                </a:lnTo>
                <a:close/>
                <a:moveTo>
                  <a:pt x="26342" y="824657"/>
                </a:moveTo>
                <a:lnTo>
                  <a:pt x="196676" y="824657"/>
                </a:lnTo>
                <a:lnTo>
                  <a:pt x="196676" y="934492"/>
                </a:lnTo>
                <a:lnTo>
                  <a:pt x="179933" y="934492"/>
                </a:lnTo>
                <a:lnTo>
                  <a:pt x="179933" y="925116"/>
                </a:lnTo>
                <a:lnTo>
                  <a:pt x="43085" y="925116"/>
                </a:lnTo>
                <a:lnTo>
                  <a:pt x="43085" y="934939"/>
                </a:lnTo>
                <a:lnTo>
                  <a:pt x="26342" y="934939"/>
                </a:lnTo>
                <a:close/>
                <a:moveTo>
                  <a:pt x="2747292" y="821309"/>
                </a:moveTo>
                <a:cubicBezTo>
                  <a:pt x="2761580" y="834554"/>
                  <a:pt x="2774528" y="847577"/>
                  <a:pt x="2786136" y="860376"/>
                </a:cubicBezTo>
                <a:lnTo>
                  <a:pt x="2772295" y="872877"/>
                </a:lnTo>
                <a:cubicBezTo>
                  <a:pt x="2760836" y="859334"/>
                  <a:pt x="2748408" y="845791"/>
                  <a:pt x="2735014" y="832247"/>
                </a:cubicBezTo>
                <a:close/>
                <a:moveTo>
                  <a:pt x="1966391" y="814611"/>
                </a:moveTo>
                <a:lnTo>
                  <a:pt x="1982241" y="820639"/>
                </a:lnTo>
                <a:cubicBezTo>
                  <a:pt x="1979265" y="824657"/>
                  <a:pt x="1976288" y="828527"/>
                  <a:pt x="1973312" y="832247"/>
                </a:cubicBezTo>
                <a:lnTo>
                  <a:pt x="2111945" y="832247"/>
                </a:lnTo>
                <a:cubicBezTo>
                  <a:pt x="2110606" y="860376"/>
                  <a:pt x="2109192" y="882105"/>
                  <a:pt x="2107704" y="897434"/>
                </a:cubicBezTo>
                <a:cubicBezTo>
                  <a:pt x="2105769" y="921396"/>
                  <a:pt x="2093714" y="933451"/>
                  <a:pt x="2071538" y="933599"/>
                </a:cubicBezTo>
                <a:cubicBezTo>
                  <a:pt x="2059186" y="933748"/>
                  <a:pt x="2046312" y="933748"/>
                  <a:pt x="2032917" y="933599"/>
                </a:cubicBezTo>
                <a:cubicBezTo>
                  <a:pt x="2032024" y="927200"/>
                  <a:pt x="2030908" y="920875"/>
                  <a:pt x="2029568" y="914624"/>
                </a:cubicBezTo>
                <a:cubicBezTo>
                  <a:pt x="2042517" y="915814"/>
                  <a:pt x="2055018" y="916410"/>
                  <a:pt x="2067074" y="916410"/>
                </a:cubicBezTo>
                <a:cubicBezTo>
                  <a:pt x="2081063" y="916410"/>
                  <a:pt x="2088802" y="909415"/>
                  <a:pt x="2090290" y="895425"/>
                </a:cubicBezTo>
                <a:cubicBezTo>
                  <a:pt x="2091928" y="882030"/>
                  <a:pt x="2093044" y="866180"/>
                  <a:pt x="2093639" y="847874"/>
                </a:cubicBezTo>
                <a:lnTo>
                  <a:pt x="2059260" y="847874"/>
                </a:lnTo>
                <a:cubicBezTo>
                  <a:pt x="2050182" y="887016"/>
                  <a:pt x="2023764" y="917079"/>
                  <a:pt x="1980009" y="938064"/>
                </a:cubicBezTo>
                <a:cubicBezTo>
                  <a:pt x="1976140" y="933153"/>
                  <a:pt x="1971972" y="928093"/>
                  <a:pt x="1967507" y="922884"/>
                </a:cubicBezTo>
                <a:cubicBezTo>
                  <a:pt x="2009179" y="905769"/>
                  <a:pt x="2033959" y="880765"/>
                  <a:pt x="2041847" y="847874"/>
                </a:cubicBezTo>
                <a:lnTo>
                  <a:pt x="2007914" y="847874"/>
                </a:lnTo>
                <a:cubicBezTo>
                  <a:pt x="1997050" y="879575"/>
                  <a:pt x="1968326" y="904429"/>
                  <a:pt x="1921743" y="922437"/>
                </a:cubicBezTo>
                <a:cubicBezTo>
                  <a:pt x="1917873" y="917526"/>
                  <a:pt x="1913706" y="912540"/>
                  <a:pt x="1909241" y="907480"/>
                </a:cubicBezTo>
                <a:cubicBezTo>
                  <a:pt x="1953146" y="891109"/>
                  <a:pt x="1979860" y="871240"/>
                  <a:pt x="1989385" y="847874"/>
                </a:cubicBezTo>
                <a:lnTo>
                  <a:pt x="1959247" y="847874"/>
                </a:lnTo>
                <a:cubicBezTo>
                  <a:pt x="1946597" y="860674"/>
                  <a:pt x="1932533" y="871910"/>
                  <a:pt x="1917054" y="881584"/>
                </a:cubicBezTo>
                <a:cubicBezTo>
                  <a:pt x="1913929" y="877119"/>
                  <a:pt x="1910209" y="872357"/>
                  <a:pt x="1905892" y="867296"/>
                </a:cubicBezTo>
                <a:cubicBezTo>
                  <a:pt x="1929705" y="854348"/>
                  <a:pt x="1949871" y="836787"/>
                  <a:pt x="1966391" y="814611"/>
                </a:cubicBezTo>
                <a:close/>
                <a:moveTo>
                  <a:pt x="1776710" y="810370"/>
                </a:moveTo>
                <a:cubicBezTo>
                  <a:pt x="1758404" y="828378"/>
                  <a:pt x="1738535" y="843856"/>
                  <a:pt x="1717104" y="856804"/>
                </a:cubicBezTo>
                <a:lnTo>
                  <a:pt x="1840557" y="856804"/>
                </a:lnTo>
                <a:cubicBezTo>
                  <a:pt x="1814810" y="843261"/>
                  <a:pt x="1793527" y="827783"/>
                  <a:pt x="1776710" y="810370"/>
                </a:cubicBezTo>
                <a:close/>
                <a:moveTo>
                  <a:pt x="3096071" y="809700"/>
                </a:moveTo>
                <a:lnTo>
                  <a:pt x="3317974" y="809700"/>
                </a:lnTo>
                <a:lnTo>
                  <a:pt x="3317974" y="829345"/>
                </a:lnTo>
                <a:lnTo>
                  <a:pt x="3096071" y="829345"/>
                </a:lnTo>
                <a:close/>
                <a:moveTo>
                  <a:pt x="2425898" y="805458"/>
                </a:moveTo>
                <a:lnTo>
                  <a:pt x="2443311" y="805458"/>
                </a:lnTo>
                <a:cubicBezTo>
                  <a:pt x="2443088" y="814760"/>
                  <a:pt x="2442753" y="823169"/>
                  <a:pt x="2442306" y="830685"/>
                </a:cubicBezTo>
                <a:lnTo>
                  <a:pt x="2500684" y="830685"/>
                </a:lnTo>
                <a:cubicBezTo>
                  <a:pt x="2500238" y="856581"/>
                  <a:pt x="2499419" y="877863"/>
                  <a:pt x="2498228" y="894532"/>
                </a:cubicBezTo>
                <a:cubicBezTo>
                  <a:pt x="2497186" y="918642"/>
                  <a:pt x="2486099" y="930623"/>
                  <a:pt x="2464965" y="930474"/>
                </a:cubicBezTo>
                <a:cubicBezTo>
                  <a:pt x="2454845" y="930474"/>
                  <a:pt x="2444502" y="930028"/>
                  <a:pt x="2433934" y="929135"/>
                </a:cubicBezTo>
                <a:cubicBezTo>
                  <a:pt x="2433190" y="922140"/>
                  <a:pt x="2432074" y="915963"/>
                  <a:pt x="2430586" y="910605"/>
                </a:cubicBezTo>
                <a:cubicBezTo>
                  <a:pt x="2442344" y="912540"/>
                  <a:pt x="2452836" y="913508"/>
                  <a:pt x="2462063" y="913508"/>
                </a:cubicBezTo>
                <a:cubicBezTo>
                  <a:pt x="2473969" y="913656"/>
                  <a:pt x="2480220" y="906736"/>
                  <a:pt x="2480816" y="892746"/>
                </a:cubicBezTo>
                <a:cubicBezTo>
                  <a:pt x="2482006" y="880542"/>
                  <a:pt x="2482750" y="865213"/>
                  <a:pt x="2483048" y="846758"/>
                </a:cubicBezTo>
                <a:lnTo>
                  <a:pt x="2441302" y="846758"/>
                </a:lnTo>
                <a:cubicBezTo>
                  <a:pt x="2439367" y="885156"/>
                  <a:pt x="2423442" y="915219"/>
                  <a:pt x="2393528" y="936948"/>
                </a:cubicBezTo>
                <a:cubicBezTo>
                  <a:pt x="2390402" y="932334"/>
                  <a:pt x="2386310" y="927349"/>
                  <a:pt x="2381250" y="921991"/>
                </a:cubicBezTo>
                <a:cubicBezTo>
                  <a:pt x="2408634" y="902792"/>
                  <a:pt x="2422921" y="877714"/>
                  <a:pt x="2424112" y="846758"/>
                </a:cubicBezTo>
                <a:lnTo>
                  <a:pt x="2388840" y="846758"/>
                </a:lnTo>
                <a:lnTo>
                  <a:pt x="2388840" y="830685"/>
                </a:lnTo>
                <a:lnTo>
                  <a:pt x="2425116" y="830685"/>
                </a:lnTo>
                <a:cubicBezTo>
                  <a:pt x="2425488" y="823169"/>
                  <a:pt x="2425749" y="814760"/>
                  <a:pt x="2425898" y="805458"/>
                </a:cubicBezTo>
                <a:close/>
                <a:moveTo>
                  <a:pt x="1570955" y="804119"/>
                </a:moveTo>
                <a:cubicBezTo>
                  <a:pt x="1598786" y="821085"/>
                  <a:pt x="1625649" y="838349"/>
                  <a:pt x="1651545" y="855911"/>
                </a:cubicBezTo>
                <a:lnTo>
                  <a:pt x="1638820" y="873547"/>
                </a:lnTo>
                <a:cubicBezTo>
                  <a:pt x="1608162" y="850777"/>
                  <a:pt x="1581894" y="832694"/>
                  <a:pt x="1560016" y="819299"/>
                </a:cubicBezTo>
                <a:close/>
                <a:moveTo>
                  <a:pt x="1771798" y="790948"/>
                </a:moveTo>
                <a:lnTo>
                  <a:pt x="1790551" y="793850"/>
                </a:lnTo>
                <a:cubicBezTo>
                  <a:pt x="1789360" y="795189"/>
                  <a:pt x="1788095" y="796677"/>
                  <a:pt x="1786756" y="798315"/>
                </a:cubicBezTo>
                <a:cubicBezTo>
                  <a:pt x="1815330" y="825699"/>
                  <a:pt x="1849486" y="844451"/>
                  <a:pt x="1889224" y="854572"/>
                </a:cubicBezTo>
                <a:cubicBezTo>
                  <a:pt x="1884312" y="862013"/>
                  <a:pt x="1880666" y="868338"/>
                  <a:pt x="1878285" y="873547"/>
                </a:cubicBezTo>
                <a:cubicBezTo>
                  <a:pt x="1868462" y="869975"/>
                  <a:pt x="1859160" y="866031"/>
                  <a:pt x="1850380" y="861715"/>
                </a:cubicBezTo>
                <a:lnTo>
                  <a:pt x="1850380" y="936948"/>
                </a:lnTo>
                <a:lnTo>
                  <a:pt x="1832520" y="936948"/>
                </a:lnTo>
                <a:lnTo>
                  <a:pt x="1832520" y="926902"/>
                </a:lnTo>
                <a:lnTo>
                  <a:pt x="1723355" y="926902"/>
                </a:lnTo>
                <a:lnTo>
                  <a:pt x="1723355" y="936948"/>
                </a:lnTo>
                <a:lnTo>
                  <a:pt x="1705496" y="936948"/>
                </a:lnTo>
                <a:lnTo>
                  <a:pt x="1705496" y="863725"/>
                </a:lnTo>
                <a:cubicBezTo>
                  <a:pt x="1695822" y="868934"/>
                  <a:pt x="1685924" y="873622"/>
                  <a:pt x="1675804" y="877789"/>
                </a:cubicBezTo>
                <a:cubicBezTo>
                  <a:pt x="1673125" y="872282"/>
                  <a:pt x="1669851" y="866999"/>
                  <a:pt x="1665982" y="861939"/>
                </a:cubicBezTo>
                <a:cubicBezTo>
                  <a:pt x="1712118" y="842442"/>
                  <a:pt x="1747390" y="818778"/>
                  <a:pt x="1771798" y="790948"/>
                </a:cubicBezTo>
                <a:close/>
                <a:moveTo>
                  <a:pt x="518219" y="779116"/>
                </a:moveTo>
                <a:cubicBezTo>
                  <a:pt x="516433" y="784474"/>
                  <a:pt x="514647" y="789683"/>
                  <a:pt x="512861" y="794743"/>
                </a:cubicBezTo>
                <a:cubicBezTo>
                  <a:pt x="518963" y="822871"/>
                  <a:pt x="527521" y="845791"/>
                  <a:pt x="538534" y="863501"/>
                </a:cubicBezTo>
                <a:cubicBezTo>
                  <a:pt x="553566" y="838796"/>
                  <a:pt x="562421" y="810667"/>
                  <a:pt x="565100" y="779116"/>
                </a:cubicBezTo>
                <a:close/>
                <a:moveTo>
                  <a:pt x="1952104" y="776437"/>
                </a:moveTo>
                <a:lnTo>
                  <a:pt x="1952104" y="795189"/>
                </a:lnTo>
                <a:lnTo>
                  <a:pt x="2081584" y="795189"/>
                </a:lnTo>
                <a:lnTo>
                  <a:pt x="2081584" y="776437"/>
                </a:lnTo>
                <a:close/>
                <a:moveTo>
                  <a:pt x="1806847" y="769070"/>
                </a:moveTo>
                <a:cubicBezTo>
                  <a:pt x="1829172" y="779339"/>
                  <a:pt x="1852166" y="791022"/>
                  <a:pt x="1875829" y="804119"/>
                </a:cubicBezTo>
                <a:lnTo>
                  <a:pt x="1865560" y="819969"/>
                </a:lnTo>
                <a:cubicBezTo>
                  <a:pt x="1847106" y="808658"/>
                  <a:pt x="1824409" y="796305"/>
                  <a:pt x="1797471" y="782911"/>
                </a:cubicBezTo>
                <a:close/>
                <a:moveTo>
                  <a:pt x="1747242" y="768847"/>
                </a:moveTo>
                <a:lnTo>
                  <a:pt x="1757957" y="783357"/>
                </a:lnTo>
                <a:cubicBezTo>
                  <a:pt x="1730573" y="800175"/>
                  <a:pt x="1707579" y="813049"/>
                  <a:pt x="1688976" y="821978"/>
                </a:cubicBezTo>
                <a:cubicBezTo>
                  <a:pt x="1686296" y="817067"/>
                  <a:pt x="1682874" y="811932"/>
                  <a:pt x="1678706" y="806575"/>
                </a:cubicBezTo>
                <a:cubicBezTo>
                  <a:pt x="1704305" y="795412"/>
                  <a:pt x="1727150" y="782836"/>
                  <a:pt x="1747242" y="768847"/>
                </a:cubicBezTo>
                <a:close/>
                <a:moveTo>
                  <a:pt x="2414736" y="745183"/>
                </a:moveTo>
                <a:lnTo>
                  <a:pt x="2414736" y="782018"/>
                </a:lnTo>
                <a:lnTo>
                  <a:pt x="2481262" y="782018"/>
                </a:lnTo>
                <a:lnTo>
                  <a:pt x="2481262" y="745183"/>
                </a:lnTo>
                <a:close/>
                <a:moveTo>
                  <a:pt x="3957934" y="742951"/>
                </a:moveTo>
                <a:lnTo>
                  <a:pt x="3974901" y="742951"/>
                </a:lnTo>
                <a:lnTo>
                  <a:pt x="3974901" y="884040"/>
                </a:lnTo>
                <a:lnTo>
                  <a:pt x="3957934" y="884040"/>
                </a:lnTo>
                <a:close/>
                <a:moveTo>
                  <a:pt x="1952104" y="742504"/>
                </a:moveTo>
                <a:lnTo>
                  <a:pt x="1952104" y="760810"/>
                </a:lnTo>
                <a:lnTo>
                  <a:pt x="2081584" y="760810"/>
                </a:lnTo>
                <a:lnTo>
                  <a:pt x="2081584" y="742504"/>
                </a:lnTo>
                <a:close/>
                <a:moveTo>
                  <a:pt x="2525910" y="740272"/>
                </a:moveTo>
                <a:lnTo>
                  <a:pt x="2543993" y="740272"/>
                </a:lnTo>
                <a:lnTo>
                  <a:pt x="2543993" y="882477"/>
                </a:lnTo>
                <a:lnTo>
                  <a:pt x="2525910" y="882477"/>
                </a:lnTo>
                <a:close/>
                <a:moveTo>
                  <a:pt x="1096268" y="740272"/>
                </a:moveTo>
                <a:lnTo>
                  <a:pt x="1113457" y="740272"/>
                </a:lnTo>
                <a:lnTo>
                  <a:pt x="1113457" y="877789"/>
                </a:lnTo>
                <a:lnTo>
                  <a:pt x="1096268" y="877789"/>
                </a:lnTo>
                <a:close/>
                <a:moveTo>
                  <a:pt x="1433661" y="735807"/>
                </a:moveTo>
                <a:lnTo>
                  <a:pt x="1646411" y="735807"/>
                </a:lnTo>
                <a:lnTo>
                  <a:pt x="1646411" y="753220"/>
                </a:lnTo>
                <a:lnTo>
                  <a:pt x="1564258" y="753220"/>
                </a:lnTo>
                <a:cubicBezTo>
                  <a:pt x="1557114" y="765572"/>
                  <a:pt x="1547589" y="780232"/>
                  <a:pt x="1535683" y="797198"/>
                </a:cubicBezTo>
                <a:lnTo>
                  <a:pt x="1548631" y="797198"/>
                </a:lnTo>
                <a:lnTo>
                  <a:pt x="1548631" y="937171"/>
                </a:lnTo>
                <a:lnTo>
                  <a:pt x="1529432" y="937171"/>
                </a:lnTo>
                <a:lnTo>
                  <a:pt x="1529432" y="804119"/>
                </a:lnTo>
                <a:cubicBezTo>
                  <a:pt x="1503982" y="835522"/>
                  <a:pt x="1473993" y="862311"/>
                  <a:pt x="1439465" y="884486"/>
                </a:cubicBezTo>
                <a:cubicBezTo>
                  <a:pt x="1435745" y="879128"/>
                  <a:pt x="1431577" y="873770"/>
                  <a:pt x="1426964" y="868413"/>
                </a:cubicBezTo>
                <a:cubicBezTo>
                  <a:pt x="1473845" y="839093"/>
                  <a:pt x="1511647" y="800696"/>
                  <a:pt x="1540371" y="753220"/>
                </a:cubicBezTo>
                <a:lnTo>
                  <a:pt x="1433661" y="753220"/>
                </a:lnTo>
                <a:close/>
                <a:moveTo>
                  <a:pt x="2866206" y="732905"/>
                </a:moveTo>
                <a:lnTo>
                  <a:pt x="3064668" y="732905"/>
                </a:lnTo>
                <a:lnTo>
                  <a:pt x="3064668" y="755006"/>
                </a:lnTo>
                <a:cubicBezTo>
                  <a:pt x="3038028" y="773311"/>
                  <a:pt x="3010792" y="791171"/>
                  <a:pt x="2982962" y="808584"/>
                </a:cubicBezTo>
                <a:lnTo>
                  <a:pt x="2982962" y="890737"/>
                </a:lnTo>
                <a:cubicBezTo>
                  <a:pt x="2982962" y="905471"/>
                  <a:pt x="2980134" y="915666"/>
                  <a:pt x="2974478" y="921321"/>
                </a:cubicBezTo>
                <a:cubicBezTo>
                  <a:pt x="2968972" y="927274"/>
                  <a:pt x="2958777" y="930325"/>
                  <a:pt x="2943894" y="930474"/>
                </a:cubicBezTo>
                <a:cubicBezTo>
                  <a:pt x="2935709" y="930474"/>
                  <a:pt x="2923579" y="930251"/>
                  <a:pt x="2907506" y="929804"/>
                </a:cubicBezTo>
                <a:cubicBezTo>
                  <a:pt x="2906613" y="922363"/>
                  <a:pt x="2905422" y="915145"/>
                  <a:pt x="2903934" y="908150"/>
                </a:cubicBezTo>
                <a:cubicBezTo>
                  <a:pt x="2918817" y="909787"/>
                  <a:pt x="2931616" y="910680"/>
                  <a:pt x="2942332" y="910829"/>
                </a:cubicBezTo>
                <a:cubicBezTo>
                  <a:pt x="2956024" y="910978"/>
                  <a:pt x="2962870" y="904206"/>
                  <a:pt x="2962870" y="890514"/>
                </a:cubicBezTo>
                <a:lnTo>
                  <a:pt x="2962870" y="799431"/>
                </a:lnTo>
                <a:cubicBezTo>
                  <a:pt x="2988319" y="783804"/>
                  <a:pt x="3011983" y="767805"/>
                  <a:pt x="3033861" y="751434"/>
                </a:cubicBezTo>
                <a:lnTo>
                  <a:pt x="2866206" y="751434"/>
                </a:lnTo>
                <a:close/>
                <a:moveTo>
                  <a:pt x="3355627" y="730672"/>
                </a:moveTo>
                <a:lnTo>
                  <a:pt x="3531096" y="730672"/>
                </a:lnTo>
                <a:lnTo>
                  <a:pt x="3531096" y="833587"/>
                </a:lnTo>
                <a:lnTo>
                  <a:pt x="3512790" y="833587"/>
                </a:lnTo>
                <a:lnTo>
                  <a:pt x="3512790" y="821309"/>
                </a:lnTo>
                <a:lnTo>
                  <a:pt x="3378398" y="821309"/>
                </a:lnTo>
                <a:lnTo>
                  <a:pt x="3378398" y="889174"/>
                </a:lnTo>
                <a:cubicBezTo>
                  <a:pt x="3378398" y="902866"/>
                  <a:pt x="3385095" y="909713"/>
                  <a:pt x="3398490" y="909713"/>
                </a:cubicBezTo>
                <a:lnTo>
                  <a:pt x="3507878" y="909713"/>
                </a:lnTo>
                <a:cubicBezTo>
                  <a:pt x="3520975" y="909713"/>
                  <a:pt x="3528714" y="905545"/>
                  <a:pt x="3531096" y="897211"/>
                </a:cubicBezTo>
                <a:cubicBezTo>
                  <a:pt x="3533328" y="890365"/>
                  <a:pt x="3535188" y="878310"/>
                  <a:pt x="3536676" y="861046"/>
                </a:cubicBezTo>
                <a:cubicBezTo>
                  <a:pt x="3542778" y="863576"/>
                  <a:pt x="3549252" y="865808"/>
                  <a:pt x="3556099" y="867743"/>
                </a:cubicBezTo>
                <a:cubicBezTo>
                  <a:pt x="3553866" y="884412"/>
                  <a:pt x="3551708" y="896392"/>
                  <a:pt x="3549625" y="903685"/>
                </a:cubicBezTo>
                <a:cubicBezTo>
                  <a:pt x="3545904" y="919610"/>
                  <a:pt x="3533626" y="927572"/>
                  <a:pt x="3512790" y="927572"/>
                </a:cubicBezTo>
                <a:lnTo>
                  <a:pt x="3395588" y="927572"/>
                </a:lnTo>
                <a:cubicBezTo>
                  <a:pt x="3371924" y="927572"/>
                  <a:pt x="3360092" y="915219"/>
                  <a:pt x="3360092" y="890514"/>
                </a:cubicBezTo>
                <a:lnTo>
                  <a:pt x="3360092" y="804789"/>
                </a:lnTo>
                <a:lnTo>
                  <a:pt x="3512790" y="804789"/>
                </a:lnTo>
                <a:lnTo>
                  <a:pt x="3512790" y="747192"/>
                </a:lnTo>
                <a:lnTo>
                  <a:pt x="3355627" y="747192"/>
                </a:lnTo>
                <a:close/>
                <a:moveTo>
                  <a:pt x="4061221" y="729556"/>
                </a:moveTo>
                <a:lnTo>
                  <a:pt x="4275980" y="729556"/>
                </a:lnTo>
                <a:lnTo>
                  <a:pt x="4275980" y="746076"/>
                </a:lnTo>
                <a:lnTo>
                  <a:pt x="4177084" y="746076"/>
                </a:lnTo>
                <a:cubicBezTo>
                  <a:pt x="4173512" y="758801"/>
                  <a:pt x="4169754" y="771079"/>
                  <a:pt x="4165810" y="782911"/>
                </a:cubicBezTo>
                <a:lnTo>
                  <a:pt x="4263478" y="782911"/>
                </a:lnTo>
                <a:lnTo>
                  <a:pt x="4263478" y="908373"/>
                </a:lnTo>
                <a:cubicBezTo>
                  <a:pt x="4263478" y="925488"/>
                  <a:pt x="4255740" y="934046"/>
                  <a:pt x="4240262" y="934046"/>
                </a:cubicBezTo>
                <a:cubicBezTo>
                  <a:pt x="4230588" y="934046"/>
                  <a:pt x="4220840" y="933823"/>
                  <a:pt x="4211017" y="933376"/>
                </a:cubicBezTo>
                <a:cubicBezTo>
                  <a:pt x="4209380" y="922809"/>
                  <a:pt x="4208264" y="916633"/>
                  <a:pt x="4207668" y="914847"/>
                </a:cubicBezTo>
                <a:cubicBezTo>
                  <a:pt x="4217491" y="915889"/>
                  <a:pt x="4226346" y="916410"/>
                  <a:pt x="4234234" y="916410"/>
                </a:cubicBezTo>
                <a:cubicBezTo>
                  <a:pt x="4242270" y="916410"/>
                  <a:pt x="4246289" y="912317"/>
                  <a:pt x="4246289" y="904131"/>
                </a:cubicBezTo>
                <a:lnTo>
                  <a:pt x="4246289" y="799431"/>
                </a:lnTo>
                <a:lnTo>
                  <a:pt x="4204990" y="799431"/>
                </a:lnTo>
                <a:lnTo>
                  <a:pt x="4204990" y="922437"/>
                </a:lnTo>
                <a:lnTo>
                  <a:pt x="4188246" y="922437"/>
                </a:lnTo>
                <a:lnTo>
                  <a:pt x="4188246" y="799431"/>
                </a:lnTo>
                <a:lnTo>
                  <a:pt x="4147616" y="799431"/>
                </a:lnTo>
                <a:lnTo>
                  <a:pt x="4147616" y="922437"/>
                </a:lnTo>
                <a:lnTo>
                  <a:pt x="4130873" y="922437"/>
                </a:lnTo>
                <a:lnTo>
                  <a:pt x="4130873" y="799431"/>
                </a:lnTo>
                <a:lnTo>
                  <a:pt x="4090243" y="799431"/>
                </a:lnTo>
                <a:lnTo>
                  <a:pt x="4090243" y="935385"/>
                </a:lnTo>
                <a:lnTo>
                  <a:pt x="4073053" y="935385"/>
                </a:lnTo>
                <a:lnTo>
                  <a:pt x="4073053" y="782911"/>
                </a:lnTo>
                <a:lnTo>
                  <a:pt x="4148286" y="782911"/>
                </a:lnTo>
                <a:cubicBezTo>
                  <a:pt x="4151560" y="770707"/>
                  <a:pt x="4154536" y="758429"/>
                  <a:pt x="4157216" y="746076"/>
                </a:cubicBezTo>
                <a:lnTo>
                  <a:pt x="4061221" y="746076"/>
                </a:lnTo>
                <a:close/>
                <a:moveTo>
                  <a:pt x="2397323" y="729110"/>
                </a:moveTo>
                <a:lnTo>
                  <a:pt x="2498675" y="729110"/>
                </a:lnTo>
                <a:lnTo>
                  <a:pt x="2498675" y="807244"/>
                </a:lnTo>
                <a:lnTo>
                  <a:pt x="2481262" y="807244"/>
                </a:lnTo>
                <a:lnTo>
                  <a:pt x="2481262" y="798091"/>
                </a:lnTo>
                <a:lnTo>
                  <a:pt x="2414736" y="798091"/>
                </a:lnTo>
                <a:lnTo>
                  <a:pt x="2414736" y="807244"/>
                </a:lnTo>
                <a:lnTo>
                  <a:pt x="2397323" y="807244"/>
                </a:lnTo>
                <a:close/>
                <a:moveTo>
                  <a:pt x="108719" y="728440"/>
                </a:moveTo>
                <a:lnTo>
                  <a:pt x="208731" y="728440"/>
                </a:lnTo>
                <a:cubicBezTo>
                  <a:pt x="207987" y="747787"/>
                  <a:pt x="207168" y="765647"/>
                  <a:pt x="206276" y="782018"/>
                </a:cubicBezTo>
                <a:cubicBezTo>
                  <a:pt x="204638" y="802705"/>
                  <a:pt x="194965" y="813049"/>
                  <a:pt x="177254" y="813049"/>
                </a:cubicBezTo>
                <a:cubicBezTo>
                  <a:pt x="168920" y="813049"/>
                  <a:pt x="159767" y="812825"/>
                  <a:pt x="149795" y="812379"/>
                </a:cubicBezTo>
                <a:cubicBezTo>
                  <a:pt x="148902" y="806872"/>
                  <a:pt x="147786" y="800919"/>
                  <a:pt x="146447" y="794519"/>
                </a:cubicBezTo>
                <a:cubicBezTo>
                  <a:pt x="157162" y="796157"/>
                  <a:pt x="166315" y="796975"/>
                  <a:pt x="173905" y="796975"/>
                </a:cubicBezTo>
                <a:cubicBezTo>
                  <a:pt x="183430" y="796975"/>
                  <a:pt x="188714" y="791096"/>
                  <a:pt x="189756" y="779339"/>
                </a:cubicBezTo>
                <a:cubicBezTo>
                  <a:pt x="190500" y="767582"/>
                  <a:pt x="191021" y="755675"/>
                  <a:pt x="191318" y="743620"/>
                </a:cubicBezTo>
                <a:lnTo>
                  <a:pt x="148567" y="743620"/>
                </a:lnTo>
                <a:cubicBezTo>
                  <a:pt x="148642" y="779041"/>
                  <a:pt x="135210" y="805682"/>
                  <a:pt x="108272" y="823541"/>
                </a:cubicBezTo>
                <a:cubicBezTo>
                  <a:pt x="104700" y="819076"/>
                  <a:pt x="100384" y="814835"/>
                  <a:pt x="95324" y="810816"/>
                </a:cubicBezTo>
                <a:cubicBezTo>
                  <a:pt x="119881" y="796380"/>
                  <a:pt x="132085" y="773981"/>
                  <a:pt x="131936" y="743620"/>
                </a:cubicBezTo>
                <a:lnTo>
                  <a:pt x="108719" y="743620"/>
                </a:lnTo>
                <a:close/>
                <a:moveTo>
                  <a:pt x="1934691" y="726877"/>
                </a:moveTo>
                <a:lnTo>
                  <a:pt x="2098997" y="726877"/>
                </a:lnTo>
                <a:lnTo>
                  <a:pt x="2098997" y="819746"/>
                </a:lnTo>
                <a:lnTo>
                  <a:pt x="2081584" y="819746"/>
                </a:lnTo>
                <a:lnTo>
                  <a:pt x="2081584" y="810816"/>
                </a:lnTo>
                <a:lnTo>
                  <a:pt x="1934691" y="810816"/>
                </a:lnTo>
                <a:close/>
                <a:moveTo>
                  <a:pt x="3666306" y="726431"/>
                </a:moveTo>
                <a:lnTo>
                  <a:pt x="3670771" y="743397"/>
                </a:lnTo>
                <a:cubicBezTo>
                  <a:pt x="3657078" y="745034"/>
                  <a:pt x="3643535" y="746671"/>
                  <a:pt x="3630141" y="748308"/>
                </a:cubicBezTo>
                <a:lnTo>
                  <a:pt x="3630141" y="782688"/>
                </a:lnTo>
                <a:lnTo>
                  <a:pt x="3673226" y="782688"/>
                </a:lnTo>
                <a:lnTo>
                  <a:pt x="3673226" y="798984"/>
                </a:lnTo>
                <a:lnTo>
                  <a:pt x="3630141" y="798984"/>
                </a:lnTo>
                <a:lnTo>
                  <a:pt x="3630141" y="831578"/>
                </a:lnTo>
                <a:lnTo>
                  <a:pt x="3640186" y="821755"/>
                </a:lnTo>
                <a:cubicBezTo>
                  <a:pt x="3651795" y="831578"/>
                  <a:pt x="3662734" y="841772"/>
                  <a:pt x="3673003" y="852339"/>
                </a:cubicBezTo>
                <a:lnTo>
                  <a:pt x="3660725" y="865064"/>
                </a:lnTo>
                <a:cubicBezTo>
                  <a:pt x="3650456" y="854348"/>
                  <a:pt x="3640261" y="844302"/>
                  <a:pt x="3630141" y="834926"/>
                </a:cubicBezTo>
                <a:lnTo>
                  <a:pt x="3630141" y="935609"/>
                </a:lnTo>
                <a:lnTo>
                  <a:pt x="3613398" y="935609"/>
                </a:lnTo>
                <a:lnTo>
                  <a:pt x="3613398" y="837382"/>
                </a:lnTo>
                <a:cubicBezTo>
                  <a:pt x="3604617" y="859409"/>
                  <a:pt x="3593454" y="878310"/>
                  <a:pt x="3579911" y="894086"/>
                </a:cubicBezTo>
                <a:cubicBezTo>
                  <a:pt x="3577381" y="887984"/>
                  <a:pt x="3574553" y="881658"/>
                  <a:pt x="3571428" y="875110"/>
                </a:cubicBezTo>
                <a:cubicBezTo>
                  <a:pt x="3589138" y="853232"/>
                  <a:pt x="3602682" y="827857"/>
                  <a:pt x="3612058" y="798984"/>
                </a:cubicBezTo>
                <a:lnTo>
                  <a:pt x="3572544" y="798984"/>
                </a:lnTo>
                <a:lnTo>
                  <a:pt x="3572544" y="782688"/>
                </a:lnTo>
                <a:lnTo>
                  <a:pt x="3613398" y="782688"/>
                </a:lnTo>
                <a:lnTo>
                  <a:pt x="3613398" y="750094"/>
                </a:lnTo>
                <a:cubicBezTo>
                  <a:pt x="3601789" y="751285"/>
                  <a:pt x="3590329" y="752401"/>
                  <a:pt x="3579018" y="753443"/>
                </a:cubicBezTo>
                <a:cubicBezTo>
                  <a:pt x="3577976" y="747936"/>
                  <a:pt x="3576488" y="742281"/>
                  <a:pt x="3574553" y="736477"/>
                </a:cubicBezTo>
                <a:cubicBezTo>
                  <a:pt x="3612802" y="733202"/>
                  <a:pt x="3643386" y="729854"/>
                  <a:pt x="3666306" y="726431"/>
                </a:cubicBezTo>
                <a:close/>
                <a:moveTo>
                  <a:pt x="3933155" y="725314"/>
                </a:moveTo>
                <a:lnTo>
                  <a:pt x="3937620" y="742281"/>
                </a:lnTo>
                <a:cubicBezTo>
                  <a:pt x="3921844" y="744216"/>
                  <a:pt x="3906217" y="746002"/>
                  <a:pt x="3890739" y="747639"/>
                </a:cubicBezTo>
                <a:lnTo>
                  <a:pt x="3890739" y="782911"/>
                </a:lnTo>
                <a:lnTo>
                  <a:pt x="3941415" y="782911"/>
                </a:lnTo>
                <a:lnTo>
                  <a:pt x="3941415" y="799208"/>
                </a:lnTo>
                <a:lnTo>
                  <a:pt x="3890739" y="799208"/>
                </a:lnTo>
                <a:lnTo>
                  <a:pt x="3890739" y="829122"/>
                </a:lnTo>
                <a:lnTo>
                  <a:pt x="3900561" y="819746"/>
                </a:lnTo>
                <a:cubicBezTo>
                  <a:pt x="3914551" y="831652"/>
                  <a:pt x="3928467" y="844451"/>
                  <a:pt x="3942308" y="858143"/>
                </a:cubicBezTo>
                <a:lnTo>
                  <a:pt x="3928690" y="871985"/>
                </a:lnTo>
                <a:cubicBezTo>
                  <a:pt x="3919611" y="861418"/>
                  <a:pt x="3906961" y="848395"/>
                  <a:pt x="3890739" y="832917"/>
                </a:cubicBezTo>
                <a:lnTo>
                  <a:pt x="3890739" y="935832"/>
                </a:lnTo>
                <a:lnTo>
                  <a:pt x="3873772" y="935832"/>
                </a:lnTo>
                <a:lnTo>
                  <a:pt x="3873772" y="824211"/>
                </a:lnTo>
                <a:cubicBezTo>
                  <a:pt x="3860973" y="853083"/>
                  <a:pt x="3845718" y="878310"/>
                  <a:pt x="3828008" y="899890"/>
                </a:cubicBezTo>
                <a:cubicBezTo>
                  <a:pt x="3823989" y="890216"/>
                  <a:pt x="3821013" y="883519"/>
                  <a:pt x="3819078" y="879798"/>
                </a:cubicBezTo>
                <a:cubicBezTo>
                  <a:pt x="3839021" y="858069"/>
                  <a:pt x="3855838" y="831206"/>
                  <a:pt x="3869531" y="799208"/>
                </a:cubicBezTo>
                <a:lnTo>
                  <a:pt x="3820194" y="799208"/>
                </a:lnTo>
                <a:lnTo>
                  <a:pt x="3820194" y="782911"/>
                </a:lnTo>
                <a:lnTo>
                  <a:pt x="3873772" y="782911"/>
                </a:lnTo>
                <a:lnTo>
                  <a:pt x="3873772" y="749425"/>
                </a:lnTo>
                <a:cubicBezTo>
                  <a:pt x="3858443" y="750913"/>
                  <a:pt x="3843262" y="752327"/>
                  <a:pt x="3828231" y="753666"/>
                </a:cubicBezTo>
                <a:cubicBezTo>
                  <a:pt x="3827189" y="748160"/>
                  <a:pt x="3825701" y="742504"/>
                  <a:pt x="3823766" y="736700"/>
                </a:cubicBezTo>
                <a:cubicBezTo>
                  <a:pt x="3859485" y="733872"/>
                  <a:pt x="3895948" y="730077"/>
                  <a:pt x="3933155" y="725314"/>
                </a:cubicBezTo>
                <a:close/>
                <a:moveTo>
                  <a:pt x="3723902" y="721296"/>
                </a:moveTo>
                <a:lnTo>
                  <a:pt x="3744218" y="724868"/>
                </a:lnTo>
                <a:cubicBezTo>
                  <a:pt x="3724721" y="797645"/>
                  <a:pt x="3706341" y="855465"/>
                  <a:pt x="3689076" y="898327"/>
                </a:cubicBezTo>
                <a:cubicBezTo>
                  <a:pt x="3710508" y="896988"/>
                  <a:pt x="3734990" y="895127"/>
                  <a:pt x="3762523" y="892746"/>
                </a:cubicBezTo>
                <a:cubicBezTo>
                  <a:pt x="3752700" y="864171"/>
                  <a:pt x="3742655" y="836861"/>
                  <a:pt x="3732386" y="810816"/>
                </a:cubicBezTo>
                <a:lnTo>
                  <a:pt x="3748459" y="804565"/>
                </a:lnTo>
                <a:cubicBezTo>
                  <a:pt x="3764830" y="845791"/>
                  <a:pt x="3780160" y="885826"/>
                  <a:pt x="3794447" y="924670"/>
                </a:cubicBezTo>
                <a:lnTo>
                  <a:pt x="3776141" y="932930"/>
                </a:lnTo>
                <a:cubicBezTo>
                  <a:pt x="3773462" y="924744"/>
                  <a:pt x="3770783" y="916633"/>
                  <a:pt x="3768104" y="908596"/>
                </a:cubicBezTo>
                <a:cubicBezTo>
                  <a:pt x="3736850" y="911424"/>
                  <a:pt x="3710731" y="914029"/>
                  <a:pt x="3689746" y="916410"/>
                </a:cubicBezTo>
                <a:cubicBezTo>
                  <a:pt x="3682900" y="917452"/>
                  <a:pt x="3676724" y="918940"/>
                  <a:pt x="3671217" y="920875"/>
                </a:cubicBezTo>
                <a:lnTo>
                  <a:pt x="3663850" y="902122"/>
                </a:lnTo>
                <a:cubicBezTo>
                  <a:pt x="3669506" y="898253"/>
                  <a:pt x="3674194" y="890811"/>
                  <a:pt x="3677914" y="879798"/>
                </a:cubicBezTo>
                <a:cubicBezTo>
                  <a:pt x="3694881" y="831429"/>
                  <a:pt x="3710210" y="778595"/>
                  <a:pt x="3723902" y="721296"/>
                </a:cubicBezTo>
                <a:close/>
                <a:moveTo>
                  <a:pt x="4010843" y="720626"/>
                </a:moveTo>
                <a:lnTo>
                  <a:pt x="4028479" y="720626"/>
                </a:lnTo>
                <a:lnTo>
                  <a:pt x="4028479" y="906587"/>
                </a:lnTo>
                <a:cubicBezTo>
                  <a:pt x="4028479" y="925488"/>
                  <a:pt x="4018954" y="934864"/>
                  <a:pt x="3999904" y="934716"/>
                </a:cubicBezTo>
                <a:cubicBezTo>
                  <a:pt x="3993802" y="934716"/>
                  <a:pt x="3983905" y="934641"/>
                  <a:pt x="3970213" y="934492"/>
                </a:cubicBezTo>
                <a:cubicBezTo>
                  <a:pt x="3969320" y="928390"/>
                  <a:pt x="3968204" y="921693"/>
                  <a:pt x="3966864" y="914401"/>
                </a:cubicBezTo>
                <a:cubicBezTo>
                  <a:pt x="3978919" y="915740"/>
                  <a:pt x="3988072" y="916410"/>
                  <a:pt x="3994323" y="916410"/>
                </a:cubicBezTo>
                <a:cubicBezTo>
                  <a:pt x="4005336" y="916559"/>
                  <a:pt x="4010843" y="910978"/>
                  <a:pt x="4010843" y="899667"/>
                </a:cubicBezTo>
                <a:close/>
                <a:moveTo>
                  <a:pt x="1142925" y="720403"/>
                </a:moveTo>
                <a:lnTo>
                  <a:pt x="1160785" y="720403"/>
                </a:lnTo>
                <a:lnTo>
                  <a:pt x="1160785" y="905917"/>
                </a:lnTo>
                <a:cubicBezTo>
                  <a:pt x="1160785" y="924074"/>
                  <a:pt x="1151780" y="933227"/>
                  <a:pt x="1133772" y="933376"/>
                </a:cubicBezTo>
                <a:cubicBezTo>
                  <a:pt x="1127522" y="933376"/>
                  <a:pt x="1115839" y="933302"/>
                  <a:pt x="1098723" y="933153"/>
                </a:cubicBezTo>
                <a:cubicBezTo>
                  <a:pt x="1097979" y="926307"/>
                  <a:pt x="1096788" y="919535"/>
                  <a:pt x="1095151" y="912838"/>
                </a:cubicBezTo>
                <a:cubicBezTo>
                  <a:pt x="1110927" y="914177"/>
                  <a:pt x="1122015" y="914847"/>
                  <a:pt x="1128414" y="914847"/>
                </a:cubicBezTo>
                <a:cubicBezTo>
                  <a:pt x="1138088" y="914847"/>
                  <a:pt x="1142925" y="910085"/>
                  <a:pt x="1142925" y="900560"/>
                </a:cubicBezTo>
                <a:close/>
                <a:moveTo>
                  <a:pt x="339030" y="719733"/>
                </a:moveTo>
                <a:lnTo>
                  <a:pt x="358452" y="719733"/>
                </a:lnTo>
                <a:lnTo>
                  <a:pt x="358452" y="803449"/>
                </a:lnTo>
                <a:lnTo>
                  <a:pt x="417165" y="803449"/>
                </a:lnTo>
                <a:lnTo>
                  <a:pt x="417165" y="740272"/>
                </a:lnTo>
                <a:lnTo>
                  <a:pt x="436140" y="740272"/>
                </a:lnTo>
                <a:lnTo>
                  <a:pt x="436140" y="828676"/>
                </a:lnTo>
                <a:lnTo>
                  <a:pt x="417165" y="828676"/>
                </a:lnTo>
                <a:lnTo>
                  <a:pt x="417165" y="820416"/>
                </a:lnTo>
                <a:lnTo>
                  <a:pt x="358452" y="820416"/>
                </a:lnTo>
                <a:lnTo>
                  <a:pt x="358452" y="907927"/>
                </a:lnTo>
                <a:lnTo>
                  <a:pt x="423862" y="907927"/>
                </a:lnTo>
                <a:lnTo>
                  <a:pt x="423862" y="844302"/>
                </a:lnTo>
                <a:lnTo>
                  <a:pt x="442614" y="844302"/>
                </a:lnTo>
                <a:lnTo>
                  <a:pt x="442614" y="932930"/>
                </a:lnTo>
                <a:lnTo>
                  <a:pt x="423862" y="932930"/>
                </a:lnTo>
                <a:lnTo>
                  <a:pt x="423862" y="924893"/>
                </a:lnTo>
                <a:lnTo>
                  <a:pt x="255984" y="924893"/>
                </a:lnTo>
                <a:lnTo>
                  <a:pt x="255984" y="844302"/>
                </a:lnTo>
                <a:lnTo>
                  <a:pt x="274960" y="844302"/>
                </a:lnTo>
                <a:lnTo>
                  <a:pt x="274960" y="907927"/>
                </a:lnTo>
                <a:lnTo>
                  <a:pt x="339030" y="907927"/>
                </a:lnTo>
                <a:lnTo>
                  <a:pt x="339030" y="820416"/>
                </a:lnTo>
                <a:lnTo>
                  <a:pt x="262012" y="820416"/>
                </a:lnTo>
                <a:lnTo>
                  <a:pt x="262012" y="740272"/>
                </a:lnTo>
                <a:lnTo>
                  <a:pt x="280987" y="740272"/>
                </a:lnTo>
                <a:lnTo>
                  <a:pt x="280987" y="803449"/>
                </a:lnTo>
                <a:lnTo>
                  <a:pt x="339030" y="803449"/>
                </a:lnTo>
                <a:close/>
                <a:moveTo>
                  <a:pt x="2656879" y="719287"/>
                </a:moveTo>
                <a:cubicBezTo>
                  <a:pt x="2669232" y="730002"/>
                  <a:pt x="2681138" y="741016"/>
                  <a:pt x="2692598" y="752327"/>
                </a:cubicBezTo>
                <a:lnTo>
                  <a:pt x="2678980" y="765052"/>
                </a:lnTo>
                <a:cubicBezTo>
                  <a:pt x="2667967" y="752996"/>
                  <a:pt x="2656582" y="741462"/>
                  <a:pt x="2644824" y="730449"/>
                </a:cubicBezTo>
                <a:close/>
                <a:moveTo>
                  <a:pt x="1015454" y="718840"/>
                </a:moveTo>
                <a:lnTo>
                  <a:pt x="1035992" y="718840"/>
                </a:lnTo>
                <a:lnTo>
                  <a:pt x="1033090" y="723528"/>
                </a:lnTo>
                <a:cubicBezTo>
                  <a:pt x="1051991" y="740941"/>
                  <a:pt x="1070148" y="758577"/>
                  <a:pt x="1087561" y="776437"/>
                </a:cubicBezTo>
                <a:lnTo>
                  <a:pt x="1075283" y="790278"/>
                </a:lnTo>
                <a:cubicBezTo>
                  <a:pt x="1059358" y="772567"/>
                  <a:pt x="1042392" y="755080"/>
                  <a:pt x="1024384" y="737816"/>
                </a:cubicBezTo>
                <a:cubicBezTo>
                  <a:pt x="1009798" y="760884"/>
                  <a:pt x="994767" y="780158"/>
                  <a:pt x="979289" y="795636"/>
                </a:cubicBezTo>
                <a:lnTo>
                  <a:pt x="1071041" y="795636"/>
                </a:lnTo>
                <a:cubicBezTo>
                  <a:pt x="1070148" y="816323"/>
                  <a:pt x="1069404" y="830834"/>
                  <a:pt x="1068809" y="839168"/>
                </a:cubicBezTo>
                <a:cubicBezTo>
                  <a:pt x="1068065" y="861343"/>
                  <a:pt x="1057944" y="872431"/>
                  <a:pt x="1038448" y="872431"/>
                </a:cubicBezTo>
                <a:cubicBezTo>
                  <a:pt x="1030560" y="872431"/>
                  <a:pt x="1020886" y="872208"/>
                  <a:pt x="1009426" y="871761"/>
                </a:cubicBezTo>
                <a:cubicBezTo>
                  <a:pt x="1008533" y="865213"/>
                  <a:pt x="1007492" y="859260"/>
                  <a:pt x="1006301" y="853902"/>
                </a:cubicBezTo>
                <a:cubicBezTo>
                  <a:pt x="1016272" y="855539"/>
                  <a:pt x="1025797" y="856432"/>
                  <a:pt x="1034876" y="856581"/>
                </a:cubicBezTo>
                <a:cubicBezTo>
                  <a:pt x="1045592" y="856730"/>
                  <a:pt x="1051322" y="849958"/>
                  <a:pt x="1052066" y="836266"/>
                </a:cubicBezTo>
                <a:cubicBezTo>
                  <a:pt x="1052512" y="829122"/>
                  <a:pt x="1052959" y="820788"/>
                  <a:pt x="1053405" y="811263"/>
                </a:cubicBezTo>
                <a:lnTo>
                  <a:pt x="994246" y="811263"/>
                </a:lnTo>
                <a:lnTo>
                  <a:pt x="994246" y="900783"/>
                </a:lnTo>
                <a:cubicBezTo>
                  <a:pt x="994246" y="909117"/>
                  <a:pt x="998711" y="913284"/>
                  <a:pt x="1007640" y="913284"/>
                </a:cubicBezTo>
                <a:lnTo>
                  <a:pt x="1044252" y="913284"/>
                </a:lnTo>
                <a:cubicBezTo>
                  <a:pt x="1056010" y="913284"/>
                  <a:pt x="1062632" y="909415"/>
                  <a:pt x="1064121" y="901676"/>
                </a:cubicBezTo>
                <a:cubicBezTo>
                  <a:pt x="1065907" y="894532"/>
                  <a:pt x="1067246" y="885602"/>
                  <a:pt x="1068139" y="874887"/>
                </a:cubicBezTo>
                <a:cubicBezTo>
                  <a:pt x="1073943" y="877268"/>
                  <a:pt x="1079822" y="879426"/>
                  <a:pt x="1085775" y="881361"/>
                </a:cubicBezTo>
                <a:cubicBezTo>
                  <a:pt x="1084287" y="891183"/>
                  <a:pt x="1082427" y="900262"/>
                  <a:pt x="1080194" y="908596"/>
                </a:cubicBezTo>
                <a:cubicBezTo>
                  <a:pt x="1076473" y="922437"/>
                  <a:pt x="1065981" y="929358"/>
                  <a:pt x="1048717" y="929358"/>
                </a:cubicBezTo>
                <a:lnTo>
                  <a:pt x="1004292" y="929358"/>
                </a:lnTo>
                <a:cubicBezTo>
                  <a:pt x="985986" y="929358"/>
                  <a:pt x="976833" y="920279"/>
                  <a:pt x="976833" y="902122"/>
                </a:cubicBezTo>
                <a:lnTo>
                  <a:pt x="976833" y="798315"/>
                </a:lnTo>
                <a:cubicBezTo>
                  <a:pt x="972071" y="802779"/>
                  <a:pt x="967382" y="806872"/>
                  <a:pt x="962769" y="810593"/>
                </a:cubicBezTo>
                <a:cubicBezTo>
                  <a:pt x="958304" y="803300"/>
                  <a:pt x="954881" y="797943"/>
                  <a:pt x="952500" y="794519"/>
                </a:cubicBezTo>
                <a:cubicBezTo>
                  <a:pt x="976907" y="775916"/>
                  <a:pt x="997892" y="750690"/>
                  <a:pt x="1015454" y="718840"/>
                </a:cubicBezTo>
                <a:close/>
                <a:moveTo>
                  <a:pt x="610641" y="718617"/>
                </a:moveTo>
                <a:lnTo>
                  <a:pt x="629171" y="718617"/>
                </a:lnTo>
                <a:lnTo>
                  <a:pt x="629171" y="793403"/>
                </a:lnTo>
                <a:lnTo>
                  <a:pt x="638993" y="782018"/>
                </a:lnTo>
                <a:cubicBezTo>
                  <a:pt x="660127" y="796305"/>
                  <a:pt x="679177" y="810370"/>
                  <a:pt x="696143" y="824211"/>
                </a:cubicBezTo>
                <a:lnTo>
                  <a:pt x="684088" y="839614"/>
                </a:lnTo>
                <a:cubicBezTo>
                  <a:pt x="668312" y="825773"/>
                  <a:pt x="650007" y="811337"/>
                  <a:pt x="629171" y="796305"/>
                </a:cubicBezTo>
                <a:lnTo>
                  <a:pt x="629171" y="901006"/>
                </a:lnTo>
                <a:lnTo>
                  <a:pt x="610641" y="901006"/>
                </a:lnTo>
                <a:close/>
                <a:moveTo>
                  <a:pt x="94878" y="717947"/>
                </a:moveTo>
                <a:lnTo>
                  <a:pt x="101128" y="734467"/>
                </a:lnTo>
                <a:cubicBezTo>
                  <a:pt x="80888" y="738635"/>
                  <a:pt x="57819" y="742430"/>
                  <a:pt x="31923" y="745853"/>
                </a:cubicBezTo>
                <a:lnTo>
                  <a:pt x="31923" y="792287"/>
                </a:lnTo>
                <a:cubicBezTo>
                  <a:pt x="45764" y="787227"/>
                  <a:pt x="60126" y="781832"/>
                  <a:pt x="75009" y="776102"/>
                </a:cubicBezTo>
                <a:cubicBezTo>
                  <a:pt x="71363" y="770670"/>
                  <a:pt x="67568" y="765200"/>
                  <a:pt x="63624" y="759694"/>
                </a:cubicBezTo>
                <a:lnTo>
                  <a:pt x="77018" y="751210"/>
                </a:lnTo>
                <a:cubicBezTo>
                  <a:pt x="86841" y="763861"/>
                  <a:pt x="96738" y="777925"/>
                  <a:pt x="106709" y="793403"/>
                </a:cubicBezTo>
                <a:lnTo>
                  <a:pt x="91975" y="803003"/>
                </a:lnTo>
                <a:cubicBezTo>
                  <a:pt x="89297" y="798538"/>
                  <a:pt x="86543" y="794036"/>
                  <a:pt x="83716" y="789497"/>
                </a:cubicBezTo>
                <a:cubicBezTo>
                  <a:pt x="66451" y="796491"/>
                  <a:pt x="49857" y="803524"/>
                  <a:pt x="33933" y="810593"/>
                </a:cubicBezTo>
                <a:cubicBezTo>
                  <a:pt x="29319" y="812974"/>
                  <a:pt x="25300" y="815951"/>
                  <a:pt x="21877" y="819523"/>
                </a:cubicBezTo>
                <a:lnTo>
                  <a:pt x="8706" y="804342"/>
                </a:lnTo>
                <a:cubicBezTo>
                  <a:pt x="13171" y="799431"/>
                  <a:pt x="15403" y="793180"/>
                  <a:pt x="15403" y="785590"/>
                </a:cubicBezTo>
                <a:lnTo>
                  <a:pt x="15403" y="731119"/>
                </a:lnTo>
                <a:cubicBezTo>
                  <a:pt x="41448" y="729184"/>
                  <a:pt x="67940" y="724793"/>
                  <a:pt x="94878" y="717947"/>
                </a:cubicBezTo>
                <a:close/>
                <a:moveTo>
                  <a:pt x="2571898" y="717724"/>
                </a:moveTo>
                <a:lnTo>
                  <a:pt x="2590428" y="717724"/>
                </a:lnTo>
                <a:lnTo>
                  <a:pt x="2590428" y="904355"/>
                </a:lnTo>
                <a:cubicBezTo>
                  <a:pt x="2590428" y="923405"/>
                  <a:pt x="2581126" y="932930"/>
                  <a:pt x="2562522" y="932930"/>
                </a:cubicBezTo>
                <a:cubicBezTo>
                  <a:pt x="2552848" y="932930"/>
                  <a:pt x="2541091" y="932855"/>
                  <a:pt x="2527250" y="932706"/>
                </a:cubicBezTo>
                <a:cubicBezTo>
                  <a:pt x="2526357" y="926604"/>
                  <a:pt x="2525241" y="919907"/>
                  <a:pt x="2523901" y="912615"/>
                </a:cubicBezTo>
                <a:cubicBezTo>
                  <a:pt x="2539230" y="913805"/>
                  <a:pt x="2550095" y="914401"/>
                  <a:pt x="2556494" y="914401"/>
                </a:cubicBezTo>
                <a:cubicBezTo>
                  <a:pt x="2566764" y="914401"/>
                  <a:pt x="2571898" y="909415"/>
                  <a:pt x="2571898" y="899443"/>
                </a:cubicBezTo>
                <a:close/>
                <a:moveTo>
                  <a:pt x="515540" y="717724"/>
                </a:moveTo>
                <a:lnTo>
                  <a:pt x="534069" y="720626"/>
                </a:lnTo>
                <a:cubicBezTo>
                  <a:pt x="530944" y="735063"/>
                  <a:pt x="527447" y="748904"/>
                  <a:pt x="523577" y="762149"/>
                </a:cubicBezTo>
                <a:lnTo>
                  <a:pt x="583183" y="762149"/>
                </a:lnTo>
                <a:lnTo>
                  <a:pt x="583183" y="778446"/>
                </a:lnTo>
                <a:cubicBezTo>
                  <a:pt x="579015" y="816844"/>
                  <a:pt x="567928" y="850256"/>
                  <a:pt x="549920" y="878682"/>
                </a:cubicBezTo>
                <a:cubicBezTo>
                  <a:pt x="563463" y="894011"/>
                  <a:pt x="579908" y="903387"/>
                  <a:pt x="599256" y="906810"/>
                </a:cubicBezTo>
                <a:cubicBezTo>
                  <a:pt x="622027" y="910829"/>
                  <a:pt x="655215" y="911871"/>
                  <a:pt x="698822" y="909936"/>
                </a:cubicBezTo>
                <a:cubicBezTo>
                  <a:pt x="696292" y="915740"/>
                  <a:pt x="694134" y="921916"/>
                  <a:pt x="692348" y="928465"/>
                </a:cubicBezTo>
                <a:cubicBezTo>
                  <a:pt x="651569" y="929953"/>
                  <a:pt x="619869" y="928465"/>
                  <a:pt x="597247" y="924000"/>
                </a:cubicBezTo>
                <a:cubicBezTo>
                  <a:pt x="574476" y="920130"/>
                  <a:pt x="555352" y="909936"/>
                  <a:pt x="539874" y="893416"/>
                </a:cubicBezTo>
                <a:cubicBezTo>
                  <a:pt x="526926" y="910382"/>
                  <a:pt x="511224" y="925414"/>
                  <a:pt x="492770" y="938511"/>
                </a:cubicBezTo>
                <a:cubicBezTo>
                  <a:pt x="487858" y="933897"/>
                  <a:pt x="482947" y="929507"/>
                  <a:pt x="478036" y="925339"/>
                </a:cubicBezTo>
                <a:cubicBezTo>
                  <a:pt x="498127" y="911796"/>
                  <a:pt x="514796" y="896318"/>
                  <a:pt x="528042" y="878905"/>
                </a:cubicBezTo>
                <a:cubicBezTo>
                  <a:pt x="517326" y="862980"/>
                  <a:pt x="508843" y="843112"/>
                  <a:pt x="502592" y="819299"/>
                </a:cubicBezTo>
                <a:cubicBezTo>
                  <a:pt x="497979" y="829568"/>
                  <a:pt x="493067" y="839391"/>
                  <a:pt x="487858" y="848767"/>
                </a:cubicBezTo>
                <a:cubicBezTo>
                  <a:pt x="484733" y="844600"/>
                  <a:pt x="480417" y="839466"/>
                  <a:pt x="474910" y="833364"/>
                </a:cubicBezTo>
                <a:cubicBezTo>
                  <a:pt x="493216" y="800770"/>
                  <a:pt x="506759" y="762224"/>
                  <a:pt x="515540" y="717724"/>
                </a:cubicBezTo>
                <a:close/>
                <a:moveTo>
                  <a:pt x="1239738" y="716831"/>
                </a:moveTo>
                <a:lnTo>
                  <a:pt x="1258044" y="722189"/>
                </a:lnTo>
                <a:cubicBezTo>
                  <a:pt x="1252314" y="739751"/>
                  <a:pt x="1246212" y="756233"/>
                  <a:pt x="1239738" y="771637"/>
                </a:cubicBezTo>
                <a:lnTo>
                  <a:pt x="1239738" y="935609"/>
                </a:lnTo>
                <a:lnTo>
                  <a:pt x="1222325" y="935609"/>
                </a:lnTo>
                <a:lnTo>
                  <a:pt x="1222325" y="808026"/>
                </a:lnTo>
                <a:cubicBezTo>
                  <a:pt x="1214809" y="822090"/>
                  <a:pt x="1206847" y="834926"/>
                  <a:pt x="1198438" y="846535"/>
                </a:cubicBezTo>
                <a:cubicBezTo>
                  <a:pt x="1196206" y="840879"/>
                  <a:pt x="1193378" y="834480"/>
                  <a:pt x="1189955" y="827336"/>
                </a:cubicBezTo>
                <a:cubicBezTo>
                  <a:pt x="1210940" y="796231"/>
                  <a:pt x="1227534" y="759396"/>
                  <a:pt x="1239738" y="716831"/>
                </a:cubicBezTo>
                <a:close/>
                <a:moveTo>
                  <a:pt x="1295772" y="716161"/>
                </a:moveTo>
                <a:lnTo>
                  <a:pt x="1314078" y="719510"/>
                </a:lnTo>
                <a:cubicBezTo>
                  <a:pt x="1310580" y="730970"/>
                  <a:pt x="1306636" y="742058"/>
                  <a:pt x="1302246" y="752773"/>
                </a:cubicBezTo>
                <a:lnTo>
                  <a:pt x="1412304" y="752773"/>
                </a:lnTo>
                <a:lnTo>
                  <a:pt x="1412304" y="768400"/>
                </a:lnTo>
                <a:lnTo>
                  <a:pt x="1331044" y="768400"/>
                </a:lnTo>
                <a:lnTo>
                  <a:pt x="1331044" y="807468"/>
                </a:lnTo>
                <a:lnTo>
                  <a:pt x="1403375" y="807468"/>
                </a:lnTo>
                <a:lnTo>
                  <a:pt x="1403375" y="823094"/>
                </a:lnTo>
                <a:lnTo>
                  <a:pt x="1331044" y="823094"/>
                </a:lnTo>
                <a:lnTo>
                  <a:pt x="1331044" y="863725"/>
                </a:lnTo>
                <a:lnTo>
                  <a:pt x="1406277" y="863725"/>
                </a:lnTo>
                <a:lnTo>
                  <a:pt x="1406277" y="879352"/>
                </a:lnTo>
                <a:lnTo>
                  <a:pt x="1331044" y="879352"/>
                </a:lnTo>
                <a:lnTo>
                  <a:pt x="1331044" y="935609"/>
                </a:lnTo>
                <a:lnTo>
                  <a:pt x="1313631" y="935609"/>
                </a:lnTo>
                <a:lnTo>
                  <a:pt x="1313631" y="768400"/>
                </a:lnTo>
                <a:lnTo>
                  <a:pt x="1295437" y="768400"/>
                </a:lnTo>
                <a:cubicBezTo>
                  <a:pt x="1287028" y="786557"/>
                  <a:pt x="1277243" y="803598"/>
                  <a:pt x="1266080" y="819523"/>
                </a:cubicBezTo>
                <a:cubicBezTo>
                  <a:pt x="1261913" y="815504"/>
                  <a:pt x="1257225" y="811263"/>
                  <a:pt x="1252016" y="806798"/>
                </a:cubicBezTo>
                <a:cubicBezTo>
                  <a:pt x="1271810" y="779711"/>
                  <a:pt x="1286396" y="749499"/>
                  <a:pt x="1295772" y="716161"/>
                </a:cubicBezTo>
                <a:close/>
                <a:moveTo>
                  <a:pt x="1778272" y="715938"/>
                </a:moveTo>
                <a:cubicBezTo>
                  <a:pt x="1783779" y="724421"/>
                  <a:pt x="1788988" y="733426"/>
                  <a:pt x="1793899" y="742951"/>
                </a:cubicBezTo>
                <a:lnTo>
                  <a:pt x="1879178" y="742951"/>
                </a:lnTo>
                <a:lnTo>
                  <a:pt x="1879178" y="780455"/>
                </a:lnTo>
                <a:lnTo>
                  <a:pt x="1861095" y="780455"/>
                </a:lnTo>
                <a:lnTo>
                  <a:pt x="1861095" y="759024"/>
                </a:lnTo>
                <a:lnTo>
                  <a:pt x="1694557" y="759024"/>
                </a:lnTo>
                <a:lnTo>
                  <a:pt x="1694557" y="781348"/>
                </a:lnTo>
                <a:lnTo>
                  <a:pt x="1676697" y="781348"/>
                </a:lnTo>
                <a:lnTo>
                  <a:pt x="1676697" y="742951"/>
                </a:lnTo>
                <a:lnTo>
                  <a:pt x="1772245" y="742951"/>
                </a:lnTo>
                <a:cubicBezTo>
                  <a:pt x="1768970" y="736997"/>
                  <a:pt x="1765250" y="730598"/>
                  <a:pt x="1761083" y="723752"/>
                </a:cubicBezTo>
                <a:close/>
                <a:moveTo>
                  <a:pt x="2716038" y="715492"/>
                </a:moveTo>
                <a:lnTo>
                  <a:pt x="2735237" y="715492"/>
                </a:lnTo>
                <a:cubicBezTo>
                  <a:pt x="2735237" y="737593"/>
                  <a:pt x="2734195" y="757312"/>
                  <a:pt x="2732112" y="774651"/>
                </a:cubicBezTo>
                <a:lnTo>
                  <a:pt x="2826990" y="774651"/>
                </a:lnTo>
                <a:cubicBezTo>
                  <a:pt x="2826097" y="820639"/>
                  <a:pt x="2824757" y="858590"/>
                  <a:pt x="2822971" y="888504"/>
                </a:cubicBezTo>
                <a:cubicBezTo>
                  <a:pt x="2821483" y="916335"/>
                  <a:pt x="2806749" y="930251"/>
                  <a:pt x="2778769" y="930251"/>
                </a:cubicBezTo>
                <a:cubicBezTo>
                  <a:pt x="2767161" y="930251"/>
                  <a:pt x="2753394" y="929879"/>
                  <a:pt x="2737470" y="929135"/>
                </a:cubicBezTo>
                <a:cubicBezTo>
                  <a:pt x="2736874" y="923330"/>
                  <a:pt x="2735758" y="916410"/>
                  <a:pt x="2734121" y="908373"/>
                </a:cubicBezTo>
                <a:cubicBezTo>
                  <a:pt x="2748111" y="910308"/>
                  <a:pt x="2761878" y="911275"/>
                  <a:pt x="2775421" y="911275"/>
                </a:cubicBezTo>
                <a:cubicBezTo>
                  <a:pt x="2793280" y="911275"/>
                  <a:pt x="2802656" y="902494"/>
                  <a:pt x="2803549" y="884933"/>
                </a:cubicBezTo>
                <a:cubicBezTo>
                  <a:pt x="2805633" y="855762"/>
                  <a:pt x="2806972" y="824806"/>
                  <a:pt x="2807568" y="792064"/>
                </a:cubicBezTo>
                <a:lnTo>
                  <a:pt x="2729656" y="792064"/>
                </a:lnTo>
                <a:cubicBezTo>
                  <a:pt x="2718717" y="857697"/>
                  <a:pt x="2688133" y="906513"/>
                  <a:pt x="2637904" y="938511"/>
                </a:cubicBezTo>
                <a:cubicBezTo>
                  <a:pt x="2633736" y="933302"/>
                  <a:pt x="2629197" y="927795"/>
                  <a:pt x="2624286" y="921991"/>
                </a:cubicBezTo>
                <a:cubicBezTo>
                  <a:pt x="2670571" y="894681"/>
                  <a:pt x="2699184" y="851372"/>
                  <a:pt x="2710122" y="792064"/>
                </a:cubicBezTo>
                <a:lnTo>
                  <a:pt x="2628974" y="792064"/>
                </a:lnTo>
                <a:lnTo>
                  <a:pt x="2628974" y="774651"/>
                </a:lnTo>
                <a:lnTo>
                  <a:pt x="2712801" y="774651"/>
                </a:lnTo>
                <a:cubicBezTo>
                  <a:pt x="2714959" y="756419"/>
                  <a:pt x="2716038" y="736700"/>
                  <a:pt x="2716038" y="715492"/>
                </a:cubicBezTo>
                <a:close/>
                <a:moveTo>
                  <a:pt x="1706277" y="539540"/>
                </a:moveTo>
                <a:cubicBezTo>
                  <a:pt x="1703077" y="539540"/>
                  <a:pt x="1700324" y="540674"/>
                  <a:pt x="1698017" y="542944"/>
                </a:cubicBezTo>
                <a:cubicBezTo>
                  <a:pt x="1695710" y="545214"/>
                  <a:pt x="1694556" y="548209"/>
                  <a:pt x="1694556" y="551930"/>
                </a:cubicBezTo>
                <a:cubicBezTo>
                  <a:pt x="1694556" y="555576"/>
                  <a:pt x="1695915" y="558441"/>
                  <a:pt x="1698631" y="560524"/>
                </a:cubicBezTo>
                <a:cubicBezTo>
                  <a:pt x="1701347" y="562608"/>
                  <a:pt x="1704119" y="563650"/>
                  <a:pt x="1706947" y="563650"/>
                </a:cubicBezTo>
                <a:cubicBezTo>
                  <a:pt x="1709774" y="563650"/>
                  <a:pt x="1712416" y="562571"/>
                  <a:pt x="1714872" y="560413"/>
                </a:cubicBezTo>
                <a:cubicBezTo>
                  <a:pt x="1717327" y="558255"/>
                  <a:pt x="1718555" y="555464"/>
                  <a:pt x="1718555" y="552041"/>
                </a:cubicBezTo>
                <a:cubicBezTo>
                  <a:pt x="1718555" y="548246"/>
                  <a:pt x="1717364" y="545214"/>
                  <a:pt x="1714983" y="542944"/>
                </a:cubicBezTo>
                <a:cubicBezTo>
                  <a:pt x="1712602" y="540674"/>
                  <a:pt x="1709700" y="539540"/>
                  <a:pt x="1706277" y="539540"/>
                </a:cubicBezTo>
                <a:close/>
                <a:moveTo>
                  <a:pt x="2932732" y="534070"/>
                </a:moveTo>
                <a:cubicBezTo>
                  <a:pt x="2932583" y="539577"/>
                  <a:pt x="2932658" y="544860"/>
                  <a:pt x="2932955" y="549920"/>
                </a:cubicBezTo>
                <a:cubicBezTo>
                  <a:pt x="2902594" y="556320"/>
                  <a:pt x="2879600" y="561678"/>
                  <a:pt x="2863974" y="565994"/>
                </a:cubicBezTo>
                <a:lnTo>
                  <a:pt x="2858169" y="549474"/>
                </a:lnTo>
                <a:cubicBezTo>
                  <a:pt x="2885851" y="544265"/>
                  <a:pt x="2910706" y="539130"/>
                  <a:pt x="2932732" y="534070"/>
                </a:cubicBezTo>
                <a:close/>
                <a:moveTo>
                  <a:pt x="1016347" y="529605"/>
                </a:moveTo>
                <a:lnTo>
                  <a:pt x="1016347" y="555278"/>
                </a:lnTo>
                <a:lnTo>
                  <a:pt x="1119708" y="555278"/>
                </a:lnTo>
                <a:lnTo>
                  <a:pt x="1119708" y="529605"/>
                </a:lnTo>
                <a:close/>
                <a:moveTo>
                  <a:pt x="3674119" y="526145"/>
                </a:moveTo>
                <a:lnTo>
                  <a:pt x="3694881" y="526145"/>
                </a:lnTo>
                <a:lnTo>
                  <a:pt x="3676017" y="585639"/>
                </a:lnTo>
                <a:lnTo>
                  <a:pt x="3660390" y="585639"/>
                </a:lnTo>
                <a:close/>
                <a:moveTo>
                  <a:pt x="1707281" y="523020"/>
                </a:moveTo>
                <a:cubicBezTo>
                  <a:pt x="1714574" y="523020"/>
                  <a:pt x="1720899" y="525847"/>
                  <a:pt x="1726257" y="531503"/>
                </a:cubicBezTo>
                <a:cubicBezTo>
                  <a:pt x="1731615" y="537158"/>
                  <a:pt x="1734294" y="543744"/>
                  <a:pt x="1734294" y="551260"/>
                </a:cubicBezTo>
                <a:cubicBezTo>
                  <a:pt x="1734294" y="559743"/>
                  <a:pt x="1731578" y="566645"/>
                  <a:pt x="1726145" y="571966"/>
                </a:cubicBezTo>
                <a:cubicBezTo>
                  <a:pt x="1720713" y="577286"/>
                  <a:pt x="1714165" y="579947"/>
                  <a:pt x="1706500" y="579947"/>
                </a:cubicBezTo>
                <a:cubicBezTo>
                  <a:pt x="1698835" y="579947"/>
                  <a:pt x="1692231" y="577230"/>
                  <a:pt x="1686687" y="571798"/>
                </a:cubicBezTo>
                <a:cubicBezTo>
                  <a:pt x="1681143" y="566366"/>
                  <a:pt x="1678371" y="559594"/>
                  <a:pt x="1678371" y="551483"/>
                </a:cubicBezTo>
                <a:cubicBezTo>
                  <a:pt x="1678371" y="543223"/>
                  <a:pt x="1681311" y="536414"/>
                  <a:pt x="1687190" y="531056"/>
                </a:cubicBezTo>
                <a:cubicBezTo>
                  <a:pt x="1693068" y="525699"/>
                  <a:pt x="1699766" y="523020"/>
                  <a:pt x="1707281" y="523020"/>
                </a:cubicBezTo>
                <a:close/>
                <a:moveTo>
                  <a:pt x="3915965" y="512416"/>
                </a:moveTo>
                <a:lnTo>
                  <a:pt x="3915965" y="527819"/>
                </a:lnTo>
                <a:lnTo>
                  <a:pt x="4005262" y="527819"/>
                </a:lnTo>
                <a:lnTo>
                  <a:pt x="4005262" y="512416"/>
                </a:lnTo>
                <a:close/>
                <a:moveTo>
                  <a:pt x="2961977" y="505272"/>
                </a:moveTo>
                <a:lnTo>
                  <a:pt x="2961977" y="553939"/>
                </a:lnTo>
                <a:lnTo>
                  <a:pt x="3041004" y="553939"/>
                </a:lnTo>
                <a:lnTo>
                  <a:pt x="3041004" y="505272"/>
                </a:lnTo>
                <a:close/>
                <a:moveTo>
                  <a:pt x="1491927" y="490538"/>
                </a:moveTo>
                <a:lnTo>
                  <a:pt x="1491927" y="517327"/>
                </a:lnTo>
                <a:lnTo>
                  <a:pt x="1604441" y="517327"/>
                </a:lnTo>
                <a:lnTo>
                  <a:pt x="1604441" y="490538"/>
                </a:lnTo>
                <a:close/>
                <a:moveTo>
                  <a:pt x="1020365" y="490315"/>
                </a:moveTo>
                <a:cubicBezTo>
                  <a:pt x="1019026" y="490985"/>
                  <a:pt x="1017686" y="491654"/>
                  <a:pt x="1016347" y="492324"/>
                </a:cubicBezTo>
                <a:lnTo>
                  <a:pt x="1016347" y="515764"/>
                </a:lnTo>
                <a:lnTo>
                  <a:pt x="1119708" y="515764"/>
                </a:lnTo>
                <a:lnTo>
                  <a:pt x="1119708" y="490315"/>
                </a:lnTo>
                <a:close/>
                <a:moveTo>
                  <a:pt x="2945010" y="489868"/>
                </a:moveTo>
                <a:lnTo>
                  <a:pt x="3057971" y="489868"/>
                </a:lnTo>
                <a:lnTo>
                  <a:pt x="3057971" y="584300"/>
                </a:lnTo>
                <a:lnTo>
                  <a:pt x="3041004" y="584300"/>
                </a:lnTo>
                <a:lnTo>
                  <a:pt x="3041004" y="569343"/>
                </a:lnTo>
                <a:lnTo>
                  <a:pt x="2961977" y="569343"/>
                </a:lnTo>
                <a:lnTo>
                  <a:pt x="2961977" y="584523"/>
                </a:lnTo>
                <a:lnTo>
                  <a:pt x="2945010" y="584523"/>
                </a:lnTo>
                <a:close/>
                <a:moveTo>
                  <a:pt x="3915965" y="483171"/>
                </a:moveTo>
                <a:lnTo>
                  <a:pt x="3915965" y="498575"/>
                </a:lnTo>
                <a:lnTo>
                  <a:pt x="4005262" y="498575"/>
                </a:lnTo>
                <a:lnTo>
                  <a:pt x="4005262" y="483171"/>
                </a:lnTo>
                <a:close/>
                <a:moveTo>
                  <a:pt x="2144464" y="478706"/>
                </a:moveTo>
                <a:lnTo>
                  <a:pt x="2364134" y="478706"/>
                </a:lnTo>
                <a:lnTo>
                  <a:pt x="2364134" y="492547"/>
                </a:lnTo>
                <a:lnTo>
                  <a:pt x="2259210" y="492547"/>
                </a:lnTo>
                <a:lnTo>
                  <a:pt x="2254746" y="509960"/>
                </a:lnTo>
                <a:lnTo>
                  <a:pt x="2344266" y="509960"/>
                </a:lnTo>
                <a:lnTo>
                  <a:pt x="2344266" y="559966"/>
                </a:lnTo>
                <a:cubicBezTo>
                  <a:pt x="2344266" y="574700"/>
                  <a:pt x="2336899" y="582067"/>
                  <a:pt x="2322165" y="582067"/>
                </a:cubicBezTo>
                <a:cubicBezTo>
                  <a:pt x="2315021" y="582067"/>
                  <a:pt x="2307208" y="581918"/>
                  <a:pt x="2298724" y="581621"/>
                </a:cubicBezTo>
                <a:cubicBezTo>
                  <a:pt x="2298278" y="576710"/>
                  <a:pt x="2297236" y="570980"/>
                  <a:pt x="2295599" y="564431"/>
                </a:cubicBezTo>
                <a:cubicBezTo>
                  <a:pt x="2304380" y="565324"/>
                  <a:pt x="2311598" y="565771"/>
                  <a:pt x="2317253" y="565771"/>
                </a:cubicBezTo>
                <a:cubicBezTo>
                  <a:pt x="2323950" y="565771"/>
                  <a:pt x="2327299" y="562794"/>
                  <a:pt x="2327299" y="556841"/>
                </a:cubicBezTo>
                <a:lnTo>
                  <a:pt x="2327299" y="523801"/>
                </a:lnTo>
                <a:lnTo>
                  <a:pt x="2288902" y="523801"/>
                </a:lnTo>
                <a:lnTo>
                  <a:pt x="2288902" y="576933"/>
                </a:lnTo>
                <a:lnTo>
                  <a:pt x="2273052" y="576933"/>
                </a:lnTo>
                <a:lnTo>
                  <a:pt x="2273052" y="523801"/>
                </a:lnTo>
                <a:lnTo>
                  <a:pt x="2235993" y="523801"/>
                </a:lnTo>
                <a:lnTo>
                  <a:pt x="2235993" y="576933"/>
                </a:lnTo>
                <a:lnTo>
                  <a:pt x="2220143" y="576933"/>
                </a:lnTo>
                <a:lnTo>
                  <a:pt x="2220143" y="523801"/>
                </a:lnTo>
                <a:lnTo>
                  <a:pt x="2182415" y="523801"/>
                </a:lnTo>
                <a:lnTo>
                  <a:pt x="2182415" y="583184"/>
                </a:lnTo>
                <a:lnTo>
                  <a:pt x="2165449" y="583184"/>
                </a:lnTo>
                <a:lnTo>
                  <a:pt x="2165449" y="509960"/>
                </a:lnTo>
                <a:lnTo>
                  <a:pt x="2238226" y="509960"/>
                </a:lnTo>
                <a:lnTo>
                  <a:pt x="2241909" y="492547"/>
                </a:lnTo>
                <a:lnTo>
                  <a:pt x="2144464" y="492547"/>
                </a:lnTo>
                <a:close/>
                <a:moveTo>
                  <a:pt x="2713471" y="474465"/>
                </a:moveTo>
                <a:cubicBezTo>
                  <a:pt x="2720168" y="495077"/>
                  <a:pt x="2733451" y="512825"/>
                  <a:pt x="2753320" y="527708"/>
                </a:cubicBezTo>
                <a:cubicBezTo>
                  <a:pt x="2772593" y="511783"/>
                  <a:pt x="2786211" y="494035"/>
                  <a:pt x="2794173" y="474465"/>
                </a:cubicBezTo>
                <a:close/>
                <a:moveTo>
                  <a:pt x="3898552" y="468883"/>
                </a:moveTo>
                <a:lnTo>
                  <a:pt x="4022675" y="468883"/>
                </a:lnTo>
                <a:lnTo>
                  <a:pt x="4022675" y="555725"/>
                </a:lnTo>
                <a:cubicBezTo>
                  <a:pt x="4022675" y="571798"/>
                  <a:pt x="4014415" y="579909"/>
                  <a:pt x="3997895" y="580058"/>
                </a:cubicBezTo>
                <a:cubicBezTo>
                  <a:pt x="3989114" y="580207"/>
                  <a:pt x="3977878" y="580281"/>
                  <a:pt x="3964186" y="580281"/>
                </a:cubicBezTo>
                <a:cubicBezTo>
                  <a:pt x="3963441" y="575519"/>
                  <a:pt x="3962325" y="569789"/>
                  <a:pt x="3960837" y="563092"/>
                </a:cubicBezTo>
                <a:cubicBezTo>
                  <a:pt x="3973785" y="563985"/>
                  <a:pt x="3984352" y="564431"/>
                  <a:pt x="3992537" y="564431"/>
                </a:cubicBezTo>
                <a:cubicBezTo>
                  <a:pt x="4001020" y="564431"/>
                  <a:pt x="4005262" y="560562"/>
                  <a:pt x="4005262" y="552823"/>
                </a:cubicBezTo>
                <a:lnTo>
                  <a:pt x="4005262" y="541660"/>
                </a:lnTo>
                <a:lnTo>
                  <a:pt x="3915965" y="541660"/>
                </a:lnTo>
                <a:lnTo>
                  <a:pt x="3915965" y="582067"/>
                </a:lnTo>
                <a:lnTo>
                  <a:pt x="3898552" y="582067"/>
                </a:lnTo>
                <a:close/>
                <a:moveTo>
                  <a:pt x="2273944" y="453257"/>
                </a:moveTo>
                <a:lnTo>
                  <a:pt x="2326406" y="453257"/>
                </a:lnTo>
                <a:lnTo>
                  <a:pt x="2326406" y="465312"/>
                </a:lnTo>
                <a:lnTo>
                  <a:pt x="2273944" y="465312"/>
                </a:lnTo>
                <a:close/>
                <a:moveTo>
                  <a:pt x="2181968" y="453257"/>
                </a:moveTo>
                <a:lnTo>
                  <a:pt x="2234430" y="453257"/>
                </a:lnTo>
                <a:lnTo>
                  <a:pt x="2234430" y="465312"/>
                </a:lnTo>
                <a:lnTo>
                  <a:pt x="2181968" y="465312"/>
                </a:lnTo>
                <a:close/>
                <a:moveTo>
                  <a:pt x="1491927" y="448792"/>
                </a:moveTo>
                <a:lnTo>
                  <a:pt x="1491927" y="475358"/>
                </a:lnTo>
                <a:lnTo>
                  <a:pt x="1604441" y="475358"/>
                </a:lnTo>
                <a:lnTo>
                  <a:pt x="1604441" y="448792"/>
                </a:lnTo>
                <a:close/>
                <a:moveTo>
                  <a:pt x="2952600" y="448122"/>
                </a:moveTo>
                <a:lnTo>
                  <a:pt x="3050381" y="448122"/>
                </a:lnTo>
                <a:lnTo>
                  <a:pt x="3050381" y="463526"/>
                </a:lnTo>
                <a:lnTo>
                  <a:pt x="2952600" y="463526"/>
                </a:lnTo>
                <a:close/>
                <a:moveTo>
                  <a:pt x="141424" y="448122"/>
                </a:moveTo>
                <a:cubicBezTo>
                  <a:pt x="145144" y="477292"/>
                  <a:pt x="153107" y="501216"/>
                  <a:pt x="165311" y="519894"/>
                </a:cubicBezTo>
                <a:cubicBezTo>
                  <a:pt x="178259" y="502184"/>
                  <a:pt x="187300" y="478260"/>
                  <a:pt x="192434" y="448122"/>
                </a:cubicBezTo>
                <a:close/>
                <a:moveTo>
                  <a:pt x="1226343" y="444773"/>
                </a:moveTo>
                <a:cubicBezTo>
                  <a:pt x="1226343" y="466949"/>
                  <a:pt x="1226306" y="481311"/>
                  <a:pt x="1226232" y="487859"/>
                </a:cubicBezTo>
                <a:lnTo>
                  <a:pt x="1269206" y="487859"/>
                </a:lnTo>
                <a:lnTo>
                  <a:pt x="1269206" y="444773"/>
                </a:lnTo>
                <a:close/>
                <a:moveTo>
                  <a:pt x="3820641" y="440532"/>
                </a:moveTo>
                <a:lnTo>
                  <a:pt x="3864842" y="440532"/>
                </a:lnTo>
                <a:lnTo>
                  <a:pt x="3864842" y="544563"/>
                </a:lnTo>
                <a:cubicBezTo>
                  <a:pt x="3873177" y="538907"/>
                  <a:pt x="3881511" y="533028"/>
                  <a:pt x="3889846" y="526927"/>
                </a:cubicBezTo>
                <a:cubicBezTo>
                  <a:pt x="3890292" y="534368"/>
                  <a:pt x="3890813" y="540842"/>
                  <a:pt x="3891408" y="546349"/>
                </a:cubicBezTo>
                <a:cubicBezTo>
                  <a:pt x="3875335" y="557064"/>
                  <a:pt x="3861717" y="566738"/>
                  <a:pt x="3850555" y="575370"/>
                </a:cubicBezTo>
                <a:lnTo>
                  <a:pt x="3840286" y="560636"/>
                </a:lnTo>
                <a:cubicBezTo>
                  <a:pt x="3845346" y="555874"/>
                  <a:pt x="3847876" y="549400"/>
                  <a:pt x="3847876" y="541214"/>
                </a:cubicBezTo>
                <a:lnTo>
                  <a:pt x="3847876" y="456828"/>
                </a:lnTo>
                <a:lnTo>
                  <a:pt x="3820641" y="456828"/>
                </a:lnTo>
                <a:close/>
                <a:moveTo>
                  <a:pt x="2273944" y="428253"/>
                </a:moveTo>
                <a:lnTo>
                  <a:pt x="2326406" y="428253"/>
                </a:lnTo>
                <a:lnTo>
                  <a:pt x="2326406" y="440308"/>
                </a:lnTo>
                <a:lnTo>
                  <a:pt x="2273944" y="440308"/>
                </a:lnTo>
                <a:close/>
                <a:moveTo>
                  <a:pt x="2181968" y="428253"/>
                </a:moveTo>
                <a:lnTo>
                  <a:pt x="2234430" y="428253"/>
                </a:lnTo>
                <a:lnTo>
                  <a:pt x="2234430" y="440308"/>
                </a:lnTo>
                <a:lnTo>
                  <a:pt x="2181968" y="440308"/>
                </a:lnTo>
                <a:close/>
                <a:moveTo>
                  <a:pt x="1951546" y="427360"/>
                </a:moveTo>
                <a:cubicBezTo>
                  <a:pt x="1946783" y="448643"/>
                  <a:pt x="1941611" y="468288"/>
                  <a:pt x="1936030" y="486296"/>
                </a:cubicBezTo>
                <a:cubicBezTo>
                  <a:pt x="1945034" y="493440"/>
                  <a:pt x="1954559" y="501068"/>
                  <a:pt x="1964605" y="509179"/>
                </a:cubicBezTo>
                <a:cubicBezTo>
                  <a:pt x="1976362" y="488715"/>
                  <a:pt x="1983804" y="461442"/>
                  <a:pt x="1986929" y="427360"/>
                </a:cubicBezTo>
                <a:close/>
                <a:moveTo>
                  <a:pt x="2042517" y="407045"/>
                </a:moveTo>
                <a:lnTo>
                  <a:pt x="2042517" y="540098"/>
                </a:lnTo>
                <a:lnTo>
                  <a:pt x="2095648" y="540098"/>
                </a:lnTo>
                <a:lnTo>
                  <a:pt x="2095648" y="407045"/>
                </a:lnTo>
                <a:close/>
                <a:moveTo>
                  <a:pt x="349969" y="396107"/>
                </a:moveTo>
                <a:cubicBezTo>
                  <a:pt x="354434" y="444178"/>
                  <a:pt x="366415" y="481162"/>
                  <a:pt x="385911" y="507058"/>
                </a:cubicBezTo>
                <a:cubicBezTo>
                  <a:pt x="406449" y="479525"/>
                  <a:pt x="419844" y="442541"/>
                  <a:pt x="426095" y="396107"/>
                </a:cubicBezTo>
                <a:close/>
                <a:moveTo>
                  <a:pt x="2025104" y="390525"/>
                </a:moveTo>
                <a:lnTo>
                  <a:pt x="2113061" y="390525"/>
                </a:lnTo>
                <a:lnTo>
                  <a:pt x="2113061" y="573584"/>
                </a:lnTo>
                <a:lnTo>
                  <a:pt x="2095648" y="573584"/>
                </a:lnTo>
                <a:lnTo>
                  <a:pt x="2095648" y="556171"/>
                </a:lnTo>
                <a:lnTo>
                  <a:pt x="2042517" y="556171"/>
                </a:lnTo>
                <a:lnTo>
                  <a:pt x="2042517" y="575370"/>
                </a:lnTo>
                <a:lnTo>
                  <a:pt x="2025104" y="575370"/>
                </a:lnTo>
                <a:close/>
                <a:moveTo>
                  <a:pt x="4152304" y="390079"/>
                </a:moveTo>
                <a:lnTo>
                  <a:pt x="4152304" y="435844"/>
                </a:lnTo>
                <a:lnTo>
                  <a:pt x="4242940" y="435844"/>
                </a:lnTo>
                <a:lnTo>
                  <a:pt x="4242940" y="390079"/>
                </a:lnTo>
                <a:close/>
                <a:moveTo>
                  <a:pt x="491430" y="386954"/>
                </a:moveTo>
                <a:lnTo>
                  <a:pt x="508843" y="386954"/>
                </a:lnTo>
                <a:lnTo>
                  <a:pt x="508843" y="530945"/>
                </a:lnTo>
                <a:lnTo>
                  <a:pt x="491430" y="530945"/>
                </a:lnTo>
                <a:close/>
                <a:moveTo>
                  <a:pt x="567779" y="382489"/>
                </a:moveTo>
                <a:lnTo>
                  <a:pt x="684088" y="382489"/>
                </a:lnTo>
                <a:lnTo>
                  <a:pt x="684088" y="574924"/>
                </a:lnTo>
                <a:lnTo>
                  <a:pt x="666675" y="574924"/>
                </a:lnTo>
                <a:lnTo>
                  <a:pt x="666675" y="559743"/>
                </a:lnTo>
                <a:lnTo>
                  <a:pt x="560635" y="559743"/>
                </a:lnTo>
                <a:lnTo>
                  <a:pt x="560635" y="544116"/>
                </a:lnTo>
                <a:lnTo>
                  <a:pt x="666675" y="544116"/>
                </a:lnTo>
                <a:lnTo>
                  <a:pt x="666675" y="474465"/>
                </a:lnTo>
                <a:lnTo>
                  <a:pt x="573137" y="474465"/>
                </a:lnTo>
                <a:lnTo>
                  <a:pt x="573137" y="458838"/>
                </a:lnTo>
                <a:lnTo>
                  <a:pt x="666675" y="458838"/>
                </a:lnTo>
                <a:lnTo>
                  <a:pt x="666675" y="398562"/>
                </a:lnTo>
                <a:lnTo>
                  <a:pt x="567779" y="398562"/>
                </a:lnTo>
                <a:close/>
                <a:moveTo>
                  <a:pt x="318269" y="379363"/>
                </a:moveTo>
                <a:lnTo>
                  <a:pt x="445070" y="379363"/>
                </a:lnTo>
                <a:lnTo>
                  <a:pt x="445070" y="395660"/>
                </a:lnTo>
                <a:cubicBezTo>
                  <a:pt x="438075" y="447452"/>
                  <a:pt x="422299" y="489199"/>
                  <a:pt x="397743" y="520899"/>
                </a:cubicBezTo>
                <a:cubicBezTo>
                  <a:pt x="413816" y="537121"/>
                  <a:pt x="435099" y="550516"/>
                  <a:pt x="461590" y="561083"/>
                </a:cubicBezTo>
                <a:cubicBezTo>
                  <a:pt x="455190" y="568077"/>
                  <a:pt x="450205" y="574254"/>
                  <a:pt x="446633" y="579612"/>
                </a:cubicBezTo>
                <a:cubicBezTo>
                  <a:pt x="421034" y="566366"/>
                  <a:pt x="400645" y="551632"/>
                  <a:pt x="385465" y="535410"/>
                </a:cubicBezTo>
                <a:cubicBezTo>
                  <a:pt x="368498" y="553120"/>
                  <a:pt x="344834" y="569640"/>
                  <a:pt x="314474" y="584969"/>
                </a:cubicBezTo>
                <a:cubicBezTo>
                  <a:pt x="311199" y="579612"/>
                  <a:pt x="307032" y="573956"/>
                  <a:pt x="301972" y="568003"/>
                </a:cubicBezTo>
                <a:cubicBezTo>
                  <a:pt x="333375" y="553269"/>
                  <a:pt x="357336" y="537642"/>
                  <a:pt x="373856" y="521122"/>
                </a:cubicBezTo>
                <a:cubicBezTo>
                  <a:pt x="351383" y="492845"/>
                  <a:pt x="337467" y="451173"/>
                  <a:pt x="332110" y="396107"/>
                </a:cubicBezTo>
                <a:lnTo>
                  <a:pt x="318269" y="396107"/>
                </a:lnTo>
                <a:close/>
                <a:moveTo>
                  <a:pt x="4135338" y="375122"/>
                </a:moveTo>
                <a:lnTo>
                  <a:pt x="4259907" y="375122"/>
                </a:lnTo>
                <a:lnTo>
                  <a:pt x="4259907" y="459284"/>
                </a:lnTo>
                <a:lnTo>
                  <a:pt x="4242940" y="459284"/>
                </a:lnTo>
                <a:lnTo>
                  <a:pt x="4242940" y="450801"/>
                </a:lnTo>
                <a:lnTo>
                  <a:pt x="4205436" y="450801"/>
                </a:lnTo>
                <a:lnTo>
                  <a:pt x="4205436" y="480939"/>
                </a:lnTo>
                <a:lnTo>
                  <a:pt x="4279106" y="480939"/>
                </a:lnTo>
                <a:lnTo>
                  <a:pt x="4279106" y="496119"/>
                </a:lnTo>
                <a:lnTo>
                  <a:pt x="4218384" y="496119"/>
                </a:lnTo>
                <a:cubicBezTo>
                  <a:pt x="4232076" y="518890"/>
                  <a:pt x="4252912" y="536824"/>
                  <a:pt x="4280892" y="549920"/>
                </a:cubicBezTo>
                <a:cubicBezTo>
                  <a:pt x="4276278" y="556320"/>
                  <a:pt x="4272558" y="561827"/>
                  <a:pt x="4269730" y="566440"/>
                </a:cubicBezTo>
                <a:cubicBezTo>
                  <a:pt x="4241750" y="549474"/>
                  <a:pt x="4220318" y="526554"/>
                  <a:pt x="4205436" y="497682"/>
                </a:cubicBezTo>
                <a:lnTo>
                  <a:pt x="4205436" y="584077"/>
                </a:lnTo>
                <a:lnTo>
                  <a:pt x="4189139" y="584077"/>
                </a:lnTo>
                <a:lnTo>
                  <a:pt x="4189139" y="496789"/>
                </a:lnTo>
                <a:cubicBezTo>
                  <a:pt x="4171131" y="529233"/>
                  <a:pt x="4148584" y="553939"/>
                  <a:pt x="4121496" y="570905"/>
                </a:cubicBezTo>
                <a:cubicBezTo>
                  <a:pt x="4118074" y="566738"/>
                  <a:pt x="4113906" y="562199"/>
                  <a:pt x="4108995" y="557287"/>
                </a:cubicBezTo>
                <a:cubicBezTo>
                  <a:pt x="4135486" y="542702"/>
                  <a:pt x="4156992" y="522313"/>
                  <a:pt x="4173512" y="496119"/>
                </a:cubicBezTo>
                <a:lnTo>
                  <a:pt x="4115022" y="496119"/>
                </a:lnTo>
                <a:lnTo>
                  <a:pt x="4115022" y="480939"/>
                </a:lnTo>
                <a:lnTo>
                  <a:pt x="4189139" y="480939"/>
                </a:lnTo>
                <a:lnTo>
                  <a:pt x="4189139" y="450801"/>
                </a:lnTo>
                <a:lnTo>
                  <a:pt x="4152304" y="450801"/>
                </a:lnTo>
                <a:lnTo>
                  <a:pt x="4152304" y="460847"/>
                </a:lnTo>
                <a:lnTo>
                  <a:pt x="4135338" y="460847"/>
                </a:lnTo>
                <a:close/>
                <a:moveTo>
                  <a:pt x="2163216" y="374675"/>
                </a:moveTo>
                <a:lnTo>
                  <a:pt x="2343596" y="374675"/>
                </a:lnTo>
                <a:lnTo>
                  <a:pt x="2343596" y="388516"/>
                </a:lnTo>
                <a:lnTo>
                  <a:pt x="2262112" y="388516"/>
                </a:lnTo>
                <a:lnTo>
                  <a:pt x="2262112" y="401464"/>
                </a:lnTo>
                <a:lnTo>
                  <a:pt x="2356544" y="401464"/>
                </a:lnTo>
                <a:lnTo>
                  <a:pt x="2356544" y="442987"/>
                </a:lnTo>
                <a:lnTo>
                  <a:pt x="2339354" y="442987"/>
                </a:lnTo>
                <a:lnTo>
                  <a:pt x="2339354" y="415305"/>
                </a:lnTo>
                <a:lnTo>
                  <a:pt x="2262112" y="415305"/>
                </a:lnTo>
                <a:lnTo>
                  <a:pt x="2262112" y="468437"/>
                </a:lnTo>
                <a:lnTo>
                  <a:pt x="2246262" y="468437"/>
                </a:lnTo>
                <a:lnTo>
                  <a:pt x="2246262" y="415305"/>
                </a:lnTo>
                <a:lnTo>
                  <a:pt x="2169244" y="415305"/>
                </a:lnTo>
                <a:lnTo>
                  <a:pt x="2169244" y="442987"/>
                </a:lnTo>
                <a:lnTo>
                  <a:pt x="2152054" y="442987"/>
                </a:lnTo>
                <a:lnTo>
                  <a:pt x="2152054" y="401464"/>
                </a:lnTo>
                <a:lnTo>
                  <a:pt x="2246262" y="401464"/>
                </a:lnTo>
                <a:lnTo>
                  <a:pt x="2246262" y="388516"/>
                </a:lnTo>
                <a:lnTo>
                  <a:pt x="2163216" y="388516"/>
                </a:lnTo>
                <a:close/>
                <a:moveTo>
                  <a:pt x="211633" y="372220"/>
                </a:moveTo>
                <a:lnTo>
                  <a:pt x="217661" y="388740"/>
                </a:lnTo>
                <a:cubicBezTo>
                  <a:pt x="175542" y="393502"/>
                  <a:pt x="141386" y="396107"/>
                  <a:pt x="115193" y="396553"/>
                </a:cubicBezTo>
                <a:lnTo>
                  <a:pt x="115193" y="433388"/>
                </a:lnTo>
                <a:lnTo>
                  <a:pt x="209401" y="433388"/>
                </a:lnTo>
                <a:lnTo>
                  <a:pt x="209401" y="446783"/>
                </a:lnTo>
                <a:cubicBezTo>
                  <a:pt x="203448" y="482501"/>
                  <a:pt x="192062" y="511151"/>
                  <a:pt x="175245" y="532731"/>
                </a:cubicBezTo>
                <a:cubicBezTo>
                  <a:pt x="186109" y="544116"/>
                  <a:pt x="201959" y="554534"/>
                  <a:pt x="222795" y="563985"/>
                </a:cubicBezTo>
                <a:cubicBezTo>
                  <a:pt x="217438" y="570087"/>
                  <a:pt x="212898" y="575593"/>
                  <a:pt x="209178" y="580505"/>
                </a:cubicBezTo>
                <a:cubicBezTo>
                  <a:pt x="189904" y="568747"/>
                  <a:pt x="174984" y="557064"/>
                  <a:pt x="164418" y="545456"/>
                </a:cubicBezTo>
                <a:cubicBezTo>
                  <a:pt x="152139" y="558180"/>
                  <a:pt x="135210" y="570756"/>
                  <a:pt x="113630" y="583184"/>
                </a:cubicBezTo>
                <a:cubicBezTo>
                  <a:pt x="110505" y="577975"/>
                  <a:pt x="106858" y="572691"/>
                  <a:pt x="102691" y="567333"/>
                </a:cubicBezTo>
                <a:cubicBezTo>
                  <a:pt x="125090" y="556469"/>
                  <a:pt x="142354" y="544897"/>
                  <a:pt x="154483" y="532619"/>
                </a:cubicBezTo>
                <a:cubicBezTo>
                  <a:pt x="139675" y="511858"/>
                  <a:pt x="130113" y="483692"/>
                  <a:pt x="125797" y="448122"/>
                </a:cubicBezTo>
                <a:lnTo>
                  <a:pt x="115193" y="448122"/>
                </a:lnTo>
                <a:lnTo>
                  <a:pt x="115193" y="482278"/>
                </a:lnTo>
                <a:cubicBezTo>
                  <a:pt x="115193" y="523652"/>
                  <a:pt x="105593" y="557362"/>
                  <a:pt x="86394" y="583407"/>
                </a:cubicBezTo>
                <a:cubicBezTo>
                  <a:pt x="82823" y="578198"/>
                  <a:pt x="79102" y="573435"/>
                  <a:pt x="75232" y="569119"/>
                </a:cubicBezTo>
                <a:cubicBezTo>
                  <a:pt x="84757" y="554088"/>
                  <a:pt x="91231" y="539577"/>
                  <a:pt x="94654" y="525587"/>
                </a:cubicBezTo>
                <a:cubicBezTo>
                  <a:pt x="97929" y="512044"/>
                  <a:pt x="99566" y="493663"/>
                  <a:pt x="99566" y="470446"/>
                </a:cubicBezTo>
                <a:lnTo>
                  <a:pt x="99566" y="381596"/>
                </a:lnTo>
                <a:cubicBezTo>
                  <a:pt x="143024" y="380852"/>
                  <a:pt x="180379" y="377726"/>
                  <a:pt x="211633" y="372220"/>
                </a:cubicBezTo>
                <a:close/>
                <a:moveTo>
                  <a:pt x="1402928" y="371996"/>
                </a:moveTo>
                <a:lnTo>
                  <a:pt x="1408956" y="388963"/>
                </a:lnTo>
                <a:cubicBezTo>
                  <a:pt x="1371748" y="393130"/>
                  <a:pt x="1343025" y="395809"/>
                  <a:pt x="1322784" y="396999"/>
                </a:cubicBezTo>
                <a:lnTo>
                  <a:pt x="1322784" y="446783"/>
                </a:lnTo>
                <a:lnTo>
                  <a:pt x="1413197" y="446783"/>
                </a:lnTo>
                <a:lnTo>
                  <a:pt x="1413197" y="462186"/>
                </a:lnTo>
                <a:lnTo>
                  <a:pt x="1378595" y="462186"/>
                </a:lnTo>
                <a:lnTo>
                  <a:pt x="1378595" y="582737"/>
                </a:lnTo>
                <a:lnTo>
                  <a:pt x="1361851" y="582737"/>
                </a:lnTo>
                <a:lnTo>
                  <a:pt x="1361851" y="462186"/>
                </a:lnTo>
                <a:lnTo>
                  <a:pt x="1322784" y="462186"/>
                </a:lnTo>
                <a:lnTo>
                  <a:pt x="1322784" y="474688"/>
                </a:lnTo>
                <a:cubicBezTo>
                  <a:pt x="1322784" y="521569"/>
                  <a:pt x="1309762" y="558404"/>
                  <a:pt x="1283717" y="585193"/>
                </a:cubicBezTo>
                <a:cubicBezTo>
                  <a:pt x="1279401" y="580133"/>
                  <a:pt x="1275159" y="575221"/>
                  <a:pt x="1270992" y="570459"/>
                </a:cubicBezTo>
                <a:cubicBezTo>
                  <a:pt x="1294507" y="546349"/>
                  <a:pt x="1306264" y="514276"/>
                  <a:pt x="1306264" y="474241"/>
                </a:cubicBezTo>
                <a:lnTo>
                  <a:pt x="1306264" y="381819"/>
                </a:lnTo>
                <a:cubicBezTo>
                  <a:pt x="1341685" y="380480"/>
                  <a:pt x="1373906" y="377205"/>
                  <a:pt x="1402928" y="371996"/>
                </a:cubicBezTo>
                <a:close/>
                <a:moveTo>
                  <a:pt x="1287735" y="371327"/>
                </a:moveTo>
                <a:lnTo>
                  <a:pt x="1293539" y="388070"/>
                </a:lnTo>
                <a:cubicBezTo>
                  <a:pt x="1271513" y="391344"/>
                  <a:pt x="1249114" y="393800"/>
                  <a:pt x="1226343" y="395437"/>
                </a:cubicBezTo>
                <a:lnTo>
                  <a:pt x="1226343" y="430039"/>
                </a:lnTo>
                <a:lnTo>
                  <a:pt x="1284833" y="430039"/>
                </a:lnTo>
                <a:lnTo>
                  <a:pt x="1284833" y="512416"/>
                </a:lnTo>
                <a:lnTo>
                  <a:pt x="1269206" y="512416"/>
                </a:lnTo>
                <a:lnTo>
                  <a:pt x="1269206" y="502593"/>
                </a:lnTo>
                <a:lnTo>
                  <a:pt x="1225451" y="502593"/>
                </a:lnTo>
                <a:cubicBezTo>
                  <a:pt x="1222995" y="536675"/>
                  <a:pt x="1215181" y="563687"/>
                  <a:pt x="1202010" y="583630"/>
                </a:cubicBezTo>
                <a:cubicBezTo>
                  <a:pt x="1197992" y="578719"/>
                  <a:pt x="1193899" y="574179"/>
                  <a:pt x="1189732" y="570012"/>
                </a:cubicBezTo>
                <a:cubicBezTo>
                  <a:pt x="1203424" y="551260"/>
                  <a:pt x="1210270" y="520452"/>
                  <a:pt x="1210270" y="477590"/>
                </a:cubicBezTo>
                <a:lnTo>
                  <a:pt x="1210270" y="380480"/>
                </a:lnTo>
                <a:cubicBezTo>
                  <a:pt x="1234975" y="380033"/>
                  <a:pt x="1260797" y="376982"/>
                  <a:pt x="1287735" y="371327"/>
                </a:cubicBezTo>
                <a:close/>
                <a:moveTo>
                  <a:pt x="3845867" y="370210"/>
                </a:moveTo>
                <a:cubicBezTo>
                  <a:pt x="3858071" y="382266"/>
                  <a:pt x="3868861" y="393502"/>
                  <a:pt x="3878237" y="403920"/>
                </a:cubicBezTo>
                <a:lnTo>
                  <a:pt x="3862610" y="416868"/>
                </a:lnTo>
                <a:cubicBezTo>
                  <a:pt x="3852341" y="403622"/>
                  <a:pt x="3842295" y="391865"/>
                  <a:pt x="3832472" y="381596"/>
                </a:cubicBezTo>
                <a:close/>
                <a:moveTo>
                  <a:pt x="3437110" y="367308"/>
                </a:moveTo>
                <a:lnTo>
                  <a:pt x="3456756" y="367308"/>
                </a:lnTo>
                <a:cubicBezTo>
                  <a:pt x="3455937" y="383233"/>
                  <a:pt x="3454375" y="398413"/>
                  <a:pt x="3452068" y="412850"/>
                </a:cubicBezTo>
                <a:cubicBezTo>
                  <a:pt x="3470522" y="487264"/>
                  <a:pt x="3505200" y="536228"/>
                  <a:pt x="3556099" y="559743"/>
                </a:cubicBezTo>
                <a:cubicBezTo>
                  <a:pt x="3549848" y="566589"/>
                  <a:pt x="3544341" y="573063"/>
                  <a:pt x="3539579" y="579165"/>
                </a:cubicBezTo>
                <a:cubicBezTo>
                  <a:pt x="3495377" y="554162"/>
                  <a:pt x="3463862" y="509923"/>
                  <a:pt x="3445036" y="446448"/>
                </a:cubicBezTo>
                <a:cubicBezTo>
                  <a:pt x="3428739" y="507765"/>
                  <a:pt x="3396480" y="552823"/>
                  <a:pt x="3348260" y="581621"/>
                </a:cubicBezTo>
                <a:cubicBezTo>
                  <a:pt x="3344242" y="576114"/>
                  <a:pt x="3339554" y="570459"/>
                  <a:pt x="3334196" y="564654"/>
                </a:cubicBezTo>
                <a:cubicBezTo>
                  <a:pt x="3399085" y="527150"/>
                  <a:pt x="3433390" y="461368"/>
                  <a:pt x="3437110" y="367308"/>
                </a:cubicBezTo>
                <a:close/>
                <a:moveTo>
                  <a:pt x="2769616" y="366192"/>
                </a:moveTo>
                <a:cubicBezTo>
                  <a:pt x="2784202" y="375419"/>
                  <a:pt x="2798192" y="385019"/>
                  <a:pt x="2811586" y="394990"/>
                </a:cubicBezTo>
                <a:lnTo>
                  <a:pt x="2799531" y="409501"/>
                </a:lnTo>
                <a:cubicBezTo>
                  <a:pt x="2786583" y="398488"/>
                  <a:pt x="2773337" y="388219"/>
                  <a:pt x="2759794" y="378694"/>
                </a:cubicBezTo>
                <a:close/>
                <a:moveTo>
                  <a:pt x="3230016" y="365969"/>
                </a:moveTo>
                <a:lnTo>
                  <a:pt x="3247429" y="365969"/>
                </a:lnTo>
                <a:lnTo>
                  <a:pt x="3247429" y="421445"/>
                </a:lnTo>
                <a:lnTo>
                  <a:pt x="3305472" y="408162"/>
                </a:lnTo>
                <a:cubicBezTo>
                  <a:pt x="3304430" y="441201"/>
                  <a:pt x="3303612" y="464047"/>
                  <a:pt x="3303016" y="476697"/>
                </a:cubicBezTo>
                <a:cubicBezTo>
                  <a:pt x="3302272" y="489943"/>
                  <a:pt x="3300114" y="498649"/>
                  <a:pt x="3296542" y="502816"/>
                </a:cubicBezTo>
                <a:cubicBezTo>
                  <a:pt x="3292524" y="507877"/>
                  <a:pt x="3285380" y="510407"/>
                  <a:pt x="3275111" y="510407"/>
                </a:cubicBezTo>
                <a:cubicBezTo>
                  <a:pt x="3270498" y="510407"/>
                  <a:pt x="3264619" y="510258"/>
                  <a:pt x="3257475" y="509960"/>
                </a:cubicBezTo>
                <a:cubicBezTo>
                  <a:pt x="3256582" y="504305"/>
                  <a:pt x="3255466" y="498203"/>
                  <a:pt x="3254126" y="491654"/>
                </a:cubicBezTo>
                <a:cubicBezTo>
                  <a:pt x="3260526" y="492398"/>
                  <a:pt x="3266926" y="492919"/>
                  <a:pt x="3273325" y="493217"/>
                </a:cubicBezTo>
                <a:cubicBezTo>
                  <a:pt x="3281362" y="493663"/>
                  <a:pt x="3285529" y="487859"/>
                  <a:pt x="3285827" y="475804"/>
                </a:cubicBezTo>
                <a:cubicBezTo>
                  <a:pt x="3286571" y="463302"/>
                  <a:pt x="3287092" y="447675"/>
                  <a:pt x="3287390" y="428923"/>
                </a:cubicBezTo>
                <a:lnTo>
                  <a:pt x="3247429" y="438188"/>
                </a:lnTo>
                <a:lnTo>
                  <a:pt x="3247429" y="537196"/>
                </a:lnTo>
                <a:lnTo>
                  <a:pt x="3230016" y="537196"/>
                </a:lnTo>
                <a:lnTo>
                  <a:pt x="3230016" y="442318"/>
                </a:lnTo>
                <a:lnTo>
                  <a:pt x="3192512" y="451024"/>
                </a:lnTo>
                <a:lnTo>
                  <a:pt x="3192512" y="541214"/>
                </a:lnTo>
                <a:cubicBezTo>
                  <a:pt x="3192512" y="553716"/>
                  <a:pt x="3198688" y="559966"/>
                  <a:pt x="3211041" y="559966"/>
                </a:cubicBezTo>
                <a:lnTo>
                  <a:pt x="3273102" y="559966"/>
                </a:lnTo>
                <a:cubicBezTo>
                  <a:pt x="3286645" y="559966"/>
                  <a:pt x="3294384" y="554981"/>
                  <a:pt x="3296319" y="545009"/>
                </a:cubicBezTo>
                <a:cubicBezTo>
                  <a:pt x="3298254" y="535484"/>
                  <a:pt x="3299891" y="523950"/>
                  <a:pt x="3301230" y="510407"/>
                </a:cubicBezTo>
                <a:cubicBezTo>
                  <a:pt x="3307481" y="512788"/>
                  <a:pt x="3313658" y="514871"/>
                  <a:pt x="3319760" y="516657"/>
                </a:cubicBezTo>
                <a:cubicBezTo>
                  <a:pt x="3317825" y="530796"/>
                  <a:pt x="3315667" y="542702"/>
                  <a:pt x="3313286" y="552376"/>
                </a:cubicBezTo>
                <a:cubicBezTo>
                  <a:pt x="3309565" y="568747"/>
                  <a:pt x="3297138" y="576933"/>
                  <a:pt x="3276004" y="576933"/>
                </a:cubicBezTo>
                <a:lnTo>
                  <a:pt x="3207469" y="576933"/>
                </a:lnTo>
                <a:cubicBezTo>
                  <a:pt x="3185889" y="576933"/>
                  <a:pt x="3175099" y="566217"/>
                  <a:pt x="3175099" y="544786"/>
                </a:cubicBezTo>
                <a:lnTo>
                  <a:pt x="3175099" y="455042"/>
                </a:lnTo>
                <a:lnTo>
                  <a:pt x="3155007" y="459731"/>
                </a:lnTo>
                <a:lnTo>
                  <a:pt x="3152105" y="443211"/>
                </a:lnTo>
                <a:lnTo>
                  <a:pt x="3175099" y="437964"/>
                </a:lnTo>
                <a:lnTo>
                  <a:pt x="3175099" y="392088"/>
                </a:lnTo>
                <a:lnTo>
                  <a:pt x="3192512" y="392088"/>
                </a:lnTo>
                <a:lnTo>
                  <a:pt x="3192512" y="434058"/>
                </a:lnTo>
                <a:lnTo>
                  <a:pt x="3230016" y="425463"/>
                </a:lnTo>
                <a:close/>
                <a:moveTo>
                  <a:pt x="54917" y="365746"/>
                </a:moveTo>
                <a:lnTo>
                  <a:pt x="70544" y="365746"/>
                </a:lnTo>
                <a:lnTo>
                  <a:pt x="70544" y="432495"/>
                </a:lnTo>
                <a:lnTo>
                  <a:pt x="89297" y="432495"/>
                </a:lnTo>
                <a:lnTo>
                  <a:pt x="89297" y="446336"/>
                </a:lnTo>
                <a:lnTo>
                  <a:pt x="31700" y="446336"/>
                </a:lnTo>
                <a:lnTo>
                  <a:pt x="31700" y="481832"/>
                </a:lnTo>
                <a:lnTo>
                  <a:pt x="71884" y="481832"/>
                </a:lnTo>
                <a:lnTo>
                  <a:pt x="71884" y="580281"/>
                </a:lnTo>
                <a:lnTo>
                  <a:pt x="56257" y="580281"/>
                </a:lnTo>
                <a:lnTo>
                  <a:pt x="56257" y="495673"/>
                </a:lnTo>
                <a:lnTo>
                  <a:pt x="31588" y="495673"/>
                </a:lnTo>
                <a:cubicBezTo>
                  <a:pt x="30844" y="531317"/>
                  <a:pt x="24631" y="560562"/>
                  <a:pt x="12948" y="583407"/>
                </a:cubicBezTo>
                <a:cubicBezTo>
                  <a:pt x="9674" y="579240"/>
                  <a:pt x="5358" y="574924"/>
                  <a:pt x="0" y="570459"/>
                </a:cubicBezTo>
                <a:cubicBezTo>
                  <a:pt x="10715" y="551855"/>
                  <a:pt x="16073" y="523578"/>
                  <a:pt x="16073" y="485627"/>
                </a:cubicBezTo>
                <a:lnTo>
                  <a:pt x="16073" y="371550"/>
                </a:lnTo>
                <a:lnTo>
                  <a:pt x="31700" y="371550"/>
                </a:lnTo>
                <a:lnTo>
                  <a:pt x="31700" y="432495"/>
                </a:lnTo>
                <a:lnTo>
                  <a:pt x="54917" y="432495"/>
                </a:lnTo>
                <a:close/>
                <a:moveTo>
                  <a:pt x="4103414" y="365299"/>
                </a:moveTo>
                <a:lnTo>
                  <a:pt x="4119934" y="370210"/>
                </a:lnTo>
                <a:cubicBezTo>
                  <a:pt x="4113832" y="389856"/>
                  <a:pt x="4107209" y="408236"/>
                  <a:pt x="4100066" y="425351"/>
                </a:cubicBezTo>
                <a:lnTo>
                  <a:pt x="4100066" y="582960"/>
                </a:lnTo>
                <a:lnTo>
                  <a:pt x="4083992" y="582960"/>
                </a:lnTo>
                <a:lnTo>
                  <a:pt x="4083992" y="459061"/>
                </a:lnTo>
                <a:cubicBezTo>
                  <a:pt x="4077592" y="470818"/>
                  <a:pt x="4070895" y="481757"/>
                  <a:pt x="4063900" y="491877"/>
                </a:cubicBezTo>
                <a:cubicBezTo>
                  <a:pt x="4061817" y="485627"/>
                  <a:pt x="4059510" y="479525"/>
                  <a:pt x="4056980" y="473572"/>
                </a:cubicBezTo>
                <a:cubicBezTo>
                  <a:pt x="4076923" y="443806"/>
                  <a:pt x="4092401" y="407715"/>
                  <a:pt x="4103414" y="365299"/>
                </a:cubicBezTo>
                <a:close/>
                <a:moveTo>
                  <a:pt x="2994347" y="365299"/>
                </a:moveTo>
                <a:lnTo>
                  <a:pt x="3014216" y="365299"/>
                </a:lnTo>
                <a:lnTo>
                  <a:pt x="3009528" y="372889"/>
                </a:lnTo>
                <a:cubicBezTo>
                  <a:pt x="3026940" y="401316"/>
                  <a:pt x="3050827" y="424830"/>
                  <a:pt x="3081188" y="443434"/>
                </a:cubicBezTo>
                <a:cubicBezTo>
                  <a:pt x="3076872" y="447899"/>
                  <a:pt x="3072556" y="452736"/>
                  <a:pt x="3068240" y="457945"/>
                </a:cubicBezTo>
                <a:cubicBezTo>
                  <a:pt x="3039070" y="437258"/>
                  <a:pt x="3016374" y="413966"/>
                  <a:pt x="3000151" y="388070"/>
                </a:cubicBezTo>
                <a:cubicBezTo>
                  <a:pt x="2983929" y="415454"/>
                  <a:pt x="2962870" y="439713"/>
                  <a:pt x="2936974" y="460847"/>
                </a:cubicBezTo>
                <a:cubicBezTo>
                  <a:pt x="2934146" y="457573"/>
                  <a:pt x="2929830" y="453405"/>
                  <a:pt x="2924026" y="448345"/>
                </a:cubicBezTo>
                <a:cubicBezTo>
                  <a:pt x="2954089" y="425426"/>
                  <a:pt x="2977529" y="397744"/>
                  <a:pt x="2994347" y="365299"/>
                </a:cubicBezTo>
                <a:close/>
                <a:moveTo>
                  <a:pt x="2899246" y="365299"/>
                </a:moveTo>
                <a:lnTo>
                  <a:pt x="2916882" y="371550"/>
                </a:lnTo>
                <a:cubicBezTo>
                  <a:pt x="2902297" y="399678"/>
                  <a:pt x="2888902" y="422747"/>
                  <a:pt x="2876698" y="440755"/>
                </a:cubicBezTo>
                <a:cubicBezTo>
                  <a:pt x="2885628" y="440606"/>
                  <a:pt x="2894483" y="440457"/>
                  <a:pt x="2903264" y="440308"/>
                </a:cubicBezTo>
                <a:cubicBezTo>
                  <a:pt x="2908622" y="431081"/>
                  <a:pt x="2914203" y="420886"/>
                  <a:pt x="2920007" y="409724"/>
                </a:cubicBezTo>
                <a:lnTo>
                  <a:pt x="2936750" y="416868"/>
                </a:lnTo>
                <a:cubicBezTo>
                  <a:pt x="2915914" y="451396"/>
                  <a:pt x="2898650" y="478334"/>
                  <a:pt x="2884958" y="497682"/>
                </a:cubicBezTo>
                <a:cubicBezTo>
                  <a:pt x="2885554" y="497682"/>
                  <a:pt x="2900957" y="496491"/>
                  <a:pt x="2931169" y="494110"/>
                </a:cubicBezTo>
                <a:cubicBezTo>
                  <a:pt x="2930425" y="498724"/>
                  <a:pt x="2929756" y="503560"/>
                  <a:pt x="2929160" y="508621"/>
                </a:cubicBezTo>
                <a:cubicBezTo>
                  <a:pt x="2904306" y="510853"/>
                  <a:pt x="2883098" y="512937"/>
                  <a:pt x="2865536" y="514871"/>
                </a:cubicBezTo>
                <a:lnTo>
                  <a:pt x="2861964" y="500584"/>
                </a:lnTo>
                <a:cubicBezTo>
                  <a:pt x="2870894" y="492101"/>
                  <a:pt x="2882130" y="476474"/>
                  <a:pt x="2895674" y="453703"/>
                </a:cubicBezTo>
                <a:cubicBezTo>
                  <a:pt x="2886298" y="454298"/>
                  <a:pt x="2875061" y="455117"/>
                  <a:pt x="2861964" y="456159"/>
                </a:cubicBezTo>
                <a:lnTo>
                  <a:pt x="2857276" y="442094"/>
                </a:lnTo>
                <a:cubicBezTo>
                  <a:pt x="2870076" y="427509"/>
                  <a:pt x="2884065" y="401911"/>
                  <a:pt x="2899246" y="365299"/>
                </a:cubicBezTo>
                <a:close/>
                <a:moveTo>
                  <a:pt x="537418" y="365076"/>
                </a:moveTo>
                <a:lnTo>
                  <a:pt x="555054" y="365076"/>
                </a:lnTo>
                <a:lnTo>
                  <a:pt x="555054" y="455935"/>
                </a:lnTo>
                <a:cubicBezTo>
                  <a:pt x="555203" y="518741"/>
                  <a:pt x="542404" y="561678"/>
                  <a:pt x="516657" y="584746"/>
                </a:cubicBezTo>
                <a:cubicBezTo>
                  <a:pt x="513085" y="580133"/>
                  <a:pt x="508620" y="575147"/>
                  <a:pt x="503262" y="569789"/>
                </a:cubicBezTo>
                <a:cubicBezTo>
                  <a:pt x="526033" y="548358"/>
                  <a:pt x="537418" y="512788"/>
                  <a:pt x="537418" y="463079"/>
                </a:cubicBezTo>
                <a:close/>
                <a:moveTo>
                  <a:pt x="274290" y="364853"/>
                </a:moveTo>
                <a:lnTo>
                  <a:pt x="291256" y="364853"/>
                </a:lnTo>
                <a:lnTo>
                  <a:pt x="291256" y="412180"/>
                </a:lnTo>
                <a:lnTo>
                  <a:pt x="322733" y="412180"/>
                </a:lnTo>
                <a:lnTo>
                  <a:pt x="322733" y="427807"/>
                </a:lnTo>
                <a:lnTo>
                  <a:pt x="291256" y="427807"/>
                </a:lnTo>
                <a:lnTo>
                  <a:pt x="291256" y="457275"/>
                </a:lnTo>
                <a:lnTo>
                  <a:pt x="300856" y="448345"/>
                </a:lnTo>
                <a:cubicBezTo>
                  <a:pt x="314250" y="460996"/>
                  <a:pt x="325040" y="472232"/>
                  <a:pt x="333226" y="482055"/>
                </a:cubicBezTo>
                <a:lnTo>
                  <a:pt x="319831" y="494556"/>
                </a:lnTo>
                <a:cubicBezTo>
                  <a:pt x="309860" y="481906"/>
                  <a:pt x="300335" y="470818"/>
                  <a:pt x="291256" y="461293"/>
                </a:cubicBezTo>
                <a:lnTo>
                  <a:pt x="291256" y="584300"/>
                </a:lnTo>
                <a:lnTo>
                  <a:pt x="274290" y="584300"/>
                </a:lnTo>
                <a:lnTo>
                  <a:pt x="274290" y="461963"/>
                </a:lnTo>
                <a:cubicBezTo>
                  <a:pt x="266253" y="486966"/>
                  <a:pt x="256431" y="508100"/>
                  <a:pt x="244822" y="525364"/>
                </a:cubicBezTo>
                <a:cubicBezTo>
                  <a:pt x="242738" y="518964"/>
                  <a:pt x="240208" y="512416"/>
                  <a:pt x="237232" y="505718"/>
                </a:cubicBezTo>
                <a:cubicBezTo>
                  <a:pt x="252412" y="482501"/>
                  <a:pt x="263797" y="456531"/>
                  <a:pt x="271388" y="427807"/>
                </a:cubicBezTo>
                <a:lnTo>
                  <a:pt x="239464" y="427807"/>
                </a:lnTo>
                <a:lnTo>
                  <a:pt x="239464" y="412180"/>
                </a:lnTo>
                <a:lnTo>
                  <a:pt x="274290" y="412180"/>
                </a:lnTo>
                <a:close/>
                <a:moveTo>
                  <a:pt x="2525687" y="364629"/>
                </a:moveTo>
                <a:lnTo>
                  <a:pt x="2542877" y="364629"/>
                </a:lnTo>
                <a:cubicBezTo>
                  <a:pt x="2540347" y="376312"/>
                  <a:pt x="2537742" y="387698"/>
                  <a:pt x="2535063" y="398785"/>
                </a:cubicBezTo>
                <a:lnTo>
                  <a:pt x="2595116" y="398785"/>
                </a:lnTo>
                <a:lnTo>
                  <a:pt x="2595116" y="413966"/>
                </a:lnTo>
                <a:lnTo>
                  <a:pt x="2531492" y="413966"/>
                </a:lnTo>
                <a:cubicBezTo>
                  <a:pt x="2528961" y="424086"/>
                  <a:pt x="2526468" y="433909"/>
                  <a:pt x="2524013" y="443434"/>
                </a:cubicBezTo>
                <a:lnTo>
                  <a:pt x="2603152" y="443434"/>
                </a:lnTo>
                <a:lnTo>
                  <a:pt x="2603152" y="458614"/>
                </a:lnTo>
                <a:lnTo>
                  <a:pt x="2519883" y="458614"/>
                </a:lnTo>
                <a:cubicBezTo>
                  <a:pt x="2517130" y="468586"/>
                  <a:pt x="2514376" y="478260"/>
                  <a:pt x="2511623" y="487636"/>
                </a:cubicBezTo>
                <a:lnTo>
                  <a:pt x="2592660" y="487636"/>
                </a:lnTo>
                <a:lnTo>
                  <a:pt x="2592660" y="503486"/>
                </a:lnTo>
                <a:lnTo>
                  <a:pt x="2550244" y="552041"/>
                </a:lnTo>
                <a:cubicBezTo>
                  <a:pt x="2559099" y="557920"/>
                  <a:pt x="2567880" y="563836"/>
                  <a:pt x="2576586" y="569789"/>
                </a:cubicBezTo>
                <a:lnTo>
                  <a:pt x="2564978" y="584523"/>
                </a:lnTo>
                <a:cubicBezTo>
                  <a:pt x="2540868" y="566515"/>
                  <a:pt x="2515790" y="549325"/>
                  <a:pt x="2489745" y="532954"/>
                </a:cubicBezTo>
                <a:lnTo>
                  <a:pt x="2499791" y="519560"/>
                </a:lnTo>
                <a:cubicBezTo>
                  <a:pt x="2512144" y="527299"/>
                  <a:pt x="2524348" y="535112"/>
                  <a:pt x="2536403" y="543000"/>
                </a:cubicBezTo>
                <a:lnTo>
                  <a:pt x="2571005" y="502816"/>
                </a:lnTo>
                <a:lnTo>
                  <a:pt x="2493987" y="502816"/>
                </a:lnTo>
                <a:lnTo>
                  <a:pt x="2493987" y="487413"/>
                </a:lnTo>
                <a:cubicBezTo>
                  <a:pt x="2496814" y="478408"/>
                  <a:pt x="2499642" y="468809"/>
                  <a:pt x="2502470" y="458614"/>
                </a:cubicBezTo>
                <a:lnTo>
                  <a:pt x="2477020" y="458614"/>
                </a:lnTo>
                <a:lnTo>
                  <a:pt x="2477020" y="443434"/>
                </a:lnTo>
                <a:lnTo>
                  <a:pt x="2506712" y="443434"/>
                </a:lnTo>
                <a:cubicBezTo>
                  <a:pt x="2509167" y="434058"/>
                  <a:pt x="2511660" y="424235"/>
                  <a:pt x="2514190" y="413966"/>
                </a:cubicBezTo>
                <a:lnTo>
                  <a:pt x="2487513" y="413966"/>
                </a:lnTo>
                <a:lnTo>
                  <a:pt x="2487513" y="398785"/>
                </a:lnTo>
                <a:lnTo>
                  <a:pt x="2517874" y="398785"/>
                </a:lnTo>
                <a:cubicBezTo>
                  <a:pt x="2520478" y="387847"/>
                  <a:pt x="2523083" y="376461"/>
                  <a:pt x="2525687" y="364629"/>
                </a:cubicBezTo>
                <a:close/>
                <a:moveTo>
                  <a:pt x="763488" y="364406"/>
                </a:moveTo>
                <a:lnTo>
                  <a:pt x="781794" y="369764"/>
                </a:lnTo>
                <a:cubicBezTo>
                  <a:pt x="776064" y="387326"/>
                  <a:pt x="769962" y="403808"/>
                  <a:pt x="763488" y="419212"/>
                </a:cubicBezTo>
                <a:lnTo>
                  <a:pt x="763488" y="583184"/>
                </a:lnTo>
                <a:lnTo>
                  <a:pt x="746075" y="583184"/>
                </a:lnTo>
                <a:lnTo>
                  <a:pt x="746075" y="455601"/>
                </a:lnTo>
                <a:cubicBezTo>
                  <a:pt x="738559" y="469665"/>
                  <a:pt x="730597" y="482501"/>
                  <a:pt x="722188" y="494110"/>
                </a:cubicBezTo>
                <a:cubicBezTo>
                  <a:pt x="719956" y="488454"/>
                  <a:pt x="717128" y="482055"/>
                  <a:pt x="713705" y="474911"/>
                </a:cubicBezTo>
                <a:cubicBezTo>
                  <a:pt x="734690" y="443806"/>
                  <a:pt x="751284" y="406971"/>
                  <a:pt x="763488" y="364406"/>
                </a:cubicBezTo>
                <a:close/>
                <a:moveTo>
                  <a:pt x="1944513" y="364183"/>
                </a:moveTo>
                <a:lnTo>
                  <a:pt x="1963266" y="366862"/>
                </a:lnTo>
                <a:cubicBezTo>
                  <a:pt x="1960736" y="382042"/>
                  <a:pt x="1958057" y="396553"/>
                  <a:pt x="1955229" y="410394"/>
                </a:cubicBezTo>
                <a:lnTo>
                  <a:pt x="2004566" y="410394"/>
                </a:lnTo>
                <a:lnTo>
                  <a:pt x="2004566" y="426914"/>
                </a:lnTo>
                <a:cubicBezTo>
                  <a:pt x="2000175" y="467470"/>
                  <a:pt x="1991506" y="498649"/>
                  <a:pt x="1978558" y="520452"/>
                </a:cubicBezTo>
                <a:cubicBezTo>
                  <a:pt x="1990241" y="529903"/>
                  <a:pt x="2002556" y="540023"/>
                  <a:pt x="2015504" y="550813"/>
                </a:cubicBezTo>
                <a:lnTo>
                  <a:pt x="2001664" y="565547"/>
                </a:lnTo>
                <a:cubicBezTo>
                  <a:pt x="1990278" y="554981"/>
                  <a:pt x="1979153" y="544897"/>
                  <a:pt x="1968289" y="535298"/>
                </a:cubicBezTo>
                <a:cubicBezTo>
                  <a:pt x="1953852" y="554199"/>
                  <a:pt x="1936254" y="570235"/>
                  <a:pt x="1915492" y="583407"/>
                </a:cubicBezTo>
                <a:cubicBezTo>
                  <a:pt x="1912515" y="578644"/>
                  <a:pt x="1908944" y="573361"/>
                  <a:pt x="1904776" y="567557"/>
                </a:cubicBezTo>
                <a:cubicBezTo>
                  <a:pt x="1925017" y="555353"/>
                  <a:pt x="1941723" y="540693"/>
                  <a:pt x="1954894" y="523578"/>
                </a:cubicBezTo>
                <a:cubicBezTo>
                  <a:pt x="1941648" y="512193"/>
                  <a:pt x="1928886" y="501626"/>
                  <a:pt x="1916608" y="491877"/>
                </a:cubicBezTo>
                <a:cubicBezTo>
                  <a:pt x="1922859" y="471265"/>
                  <a:pt x="1928366" y="449759"/>
                  <a:pt x="1933128" y="427360"/>
                </a:cubicBezTo>
                <a:lnTo>
                  <a:pt x="1905669" y="427360"/>
                </a:lnTo>
                <a:lnTo>
                  <a:pt x="1905669" y="410394"/>
                </a:lnTo>
                <a:lnTo>
                  <a:pt x="1936588" y="410394"/>
                </a:lnTo>
                <a:cubicBezTo>
                  <a:pt x="1939565" y="395362"/>
                  <a:pt x="1942206" y="379959"/>
                  <a:pt x="1944513" y="364183"/>
                </a:cubicBezTo>
                <a:close/>
                <a:moveTo>
                  <a:pt x="1041127" y="364183"/>
                </a:moveTo>
                <a:lnTo>
                  <a:pt x="1058986" y="364183"/>
                </a:lnTo>
                <a:lnTo>
                  <a:pt x="1058986" y="392535"/>
                </a:lnTo>
                <a:lnTo>
                  <a:pt x="1113680" y="392535"/>
                </a:lnTo>
                <a:lnTo>
                  <a:pt x="1113680" y="404857"/>
                </a:lnTo>
                <a:lnTo>
                  <a:pt x="1110654" y="407715"/>
                </a:lnTo>
                <a:lnTo>
                  <a:pt x="1058986" y="407715"/>
                </a:lnTo>
                <a:lnTo>
                  <a:pt x="1058986" y="435844"/>
                </a:lnTo>
                <a:lnTo>
                  <a:pt x="1080864" y="435844"/>
                </a:lnTo>
                <a:lnTo>
                  <a:pt x="1110654" y="407715"/>
                </a:lnTo>
                <a:lnTo>
                  <a:pt x="1113680" y="407715"/>
                </a:lnTo>
                <a:lnTo>
                  <a:pt x="1113680" y="404857"/>
                </a:lnTo>
                <a:lnTo>
                  <a:pt x="1140916" y="379140"/>
                </a:lnTo>
                <a:lnTo>
                  <a:pt x="1156766" y="389856"/>
                </a:lnTo>
                <a:cubicBezTo>
                  <a:pt x="1143297" y="406004"/>
                  <a:pt x="1127335" y="421333"/>
                  <a:pt x="1108881" y="435844"/>
                </a:cubicBezTo>
                <a:lnTo>
                  <a:pt x="1172840" y="435844"/>
                </a:lnTo>
                <a:lnTo>
                  <a:pt x="1172840" y="451024"/>
                </a:lnTo>
                <a:lnTo>
                  <a:pt x="1088231" y="451024"/>
                </a:lnTo>
                <a:cubicBezTo>
                  <a:pt x="1075953" y="459507"/>
                  <a:pt x="1062744" y="467693"/>
                  <a:pt x="1048605" y="475581"/>
                </a:cubicBezTo>
                <a:lnTo>
                  <a:pt x="1137121" y="475581"/>
                </a:lnTo>
                <a:lnTo>
                  <a:pt x="1137121" y="583184"/>
                </a:lnTo>
                <a:lnTo>
                  <a:pt x="1119708" y="583184"/>
                </a:lnTo>
                <a:lnTo>
                  <a:pt x="1119708" y="570012"/>
                </a:lnTo>
                <a:lnTo>
                  <a:pt x="1016347" y="570012"/>
                </a:lnTo>
                <a:lnTo>
                  <a:pt x="1016347" y="583184"/>
                </a:lnTo>
                <a:lnTo>
                  <a:pt x="998934" y="583184"/>
                </a:lnTo>
                <a:lnTo>
                  <a:pt x="998934" y="500361"/>
                </a:lnTo>
                <a:cubicBezTo>
                  <a:pt x="986730" y="505793"/>
                  <a:pt x="974005" y="511076"/>
                  <a:pt x="960760" y="516211"/>
                </a:cubicBezTo>
                <a:cubicBezTo>
                  <a:pt x="958230" y="511597"/>
                  <a:pt x="954881" y="506165"/>
                  <a:pt x="950714" y="499914"/>
                </a:cubicBezTo>
                <a:cubicBezTo>
                  <a:pt x="991865" y="485627"/>
                  <a:pt x="1027509" y="469330"/>
                  <a:pt x="1057647" y="451024"/>
                </a:cubicBezTo>
                <a:lnTo>
                  <a:pt x="956295" y="451024"/>
                </a:lnTo>
                <a:lnTo>
                  <a:pt x="956295" y="435844"/>
                </a:lnTo>
                <a:lnTo>
                  <a:pt x="1041127" y="435844"/>
                </a:lnTo>
                <a:lnTo>
                  <a:pt x="1041127" y="407715"/>
                </a:lnTo>
                <a:lnTo>
                  <a:pt x="978396" y="407715"/>
                </a:lnTo>
                <a:lnTo>
                  <a:pt x="978396" y="392535"/>
                </a:lnTo>
                <a:lnTo>
                  <a:pt x="1041127" y="392535"/>
                </a:lnTo>
                <a:close/>
                <a:moveTo>
                  <a:pt x="3146747" y="363736"/>
                </a:moveTo>
                <a:lnTo>
                  <a:pt x="3164830" y="369764"/>
                </a:lnTo>
                <a:cubicBezTo>
                  <a:pt x="3157537" y="390079"/>
                  <a:pt x="3149649" y="408831"/>
                  <a:pt x="3141166" y="426021"/>
                </a:cubicBezTo>
                <a:lnTo>
                  <a:pt x="3141166" y="582960"/>
                </a:lnTo>
                <a:lnTo>
                  <a:pt x="3124200" y="582960"/>
                </a:lnTo>
                <a:lnTo>
                  <a:pt x="3124200" y="456828"/>
                </a:lnTo>
                <a:cubicBezTo>
                  <a:pt x="3116981" y="468511"/>
                  <a:pt x="3109391" y="479301"/>
                  <a:pt x="3101429" y="489199"/>
                </a:cubicBezTo>
                <a:cubicBezTo>
                  <a:pt x="3099196" y="482799"/>
                  <a:pt x="3096815" y="476176"/>
                  <a:pt x="3094285" y="469330"/>
                </a:cubicBezTo>
                <a:cubicBezTo>
                  <a:pt x="3117353" y="438225"/>
                  <a:pt x="3134841" y="403027"/>
                  <a:pt x="3146747" y="363736"/>
                </a:cubicBezTo>
                <a:close/>
                <a:moveTo>
                  <a:pt x="819522" y="363736"/>
                </a:moveTo>
                <a:lnTo>
                  <a:pt x="837828" y="367085"/>
                </a:lnTo>
                <a:cubicBezTo>
                  <a:pt x="834330" y="378545"/>
                  <a:pt x="830386" y="389633"/>
                  <a:pt x="825996" y="400348"/>
                </a:cubicBezTo>
                <a:lnTo>
                  <a:pt x="936054" y="400348"/>
                </a:lnTo>
                <a:lnTo>
                  <a:pt x="936054" y="415975"/>
                </a:lnTo>
                <a:lnTo>
                  <a:pt x="854794" y="415975"/>
                </a:lnTo>
                <a:lnTo>
                  <a:pt x="854794" y="455042"/>
                </a:lnTo>
                <a:lnTo>
                  <a:pt x="927124" y="455042"/>
                </a:lnTo>
                <a:lnTo>
                  <a:pt x="927124" y="470669"/>
                </a:lnTo>
                <a:lnTo>
                  <a:pt x="854794" y="470669"/>
                </a:lnTo>
                <a:lnTo>
                  <a:pt x="854794" y="511300"/>
                </a:lnTo>
                <a:lnTo>
                  <a:pt x="930027" y="511300"/>
                </a:lnTo>
                <a:lnTo>
                  <a:pt x="930027" y="526927"/>
                </a:lnTo>
                <a:lnTo>
                  <a:pt x="854794" y="526927"/>
                </a:lnTo>
                <a:lnTo>
                  <a:pt x="854794" y="583184"/>
                </a:lnTo>
                <a:lnTo>
                  <a:pt x="837381" y="583184"/>
                </a:lnTo>
                <a:lnTo>
                  <a:pt x="837381" y="415975"/>
                </a:lnTo>
                <a:lnTo>
                  <a:pt x="819187" y="415975"/>
                </a:lnTo>
                <a:cubicBezTo>
                  <a:pt x="810778" y="434132"/>
                  <a:pt x="800993" y="451173"/>
                  <a:pt x="789831" y="467098"/>
                </a:cubicBezTo>
                <a:cubicBezTo>
                  <a:pt x="785663" y="463079"/>
                  <a:pt x="780975" y="458838"/>
                  <a:pt x="775766" y="454373"/>
                </a:cubicBezTo>
                <a:cubicBezTo>
                  <a:pt x="795560" y="427286"/>
                  <a:pt x="810146" y="397074"/>
                  <a:pt x="819522" y="363736"/>
                </a:cubicBezTo>
                <a:close/>
                <a:moveTo>
                  <a:pt x="2706439" y="363290"/>
                </a:moveTo>
                <a:lnTo>
                  <a:pt x="2725414" y="365746"/>
                </a:lnTo>
                <a:cubicBezTo>
                  <a:pt x="2722884" y="382638"/>
                  <a:pt x="2719796" y="398785"/>
                  <a:pt x="2716150" y="414189"/>
                </a:cubicBezTo>
                <a:lnTo>
                  <a:pt x="2839491" y="414189"/>
                </a:lnTo>
                <a:lnTo>
                  <a:pt x="2839491" y="430709"/>
                </a:lnTo>
                <a:lnTo>
                  <a:pt x="2711908" y="430709"/>
                </a:lnTo>
                <a:cubicBezTo>
                  <a:pt x="2709230" y="440532"/>
                  <a:pt x="2706290" y="449982"/>
                  <a:pt x="2703090" y="459061"/>
                </a:cubicBezTo>
                <a:lnTo>
                  <a:pt x="2813818" y="459061"/>
                </a:lnTo>
                <a:lnTo>
                  <a:pt x="2813818" y="474465"/>
                </a:lnTo>
                <a:cubicBezTo>
                  <a:pt x="2803996" y="498798"/>
                  <a:pt x="2788704" y="519820"/>
                  <a:pt x="2767942" y="537531"/>
                </a:cubicBezTo>
                <a:cubicBezTo>
                  <a:pt x="2788852" y="550181"/>
                  <a:pt x="2813223" y="559073"/>
                  <a:pt x="2841054" y="564208"/>
                </a:cubicBezTo>
                <a:cubicBezTo>
                  <a:pt x="2834357" y="571649"/>
                  <a:pt x="2829148" y="577900"/>
                  <a:pt x="2825427" y="582960"/>
                </a:cubicBezTo>
                <a:cubicBezTo>
                  <a:pt x="2801614" y="575072"/>
                  <a:pt x="2777653" y="563538"/>
                  <a:pt x="2753543" y="548358"/>
                </a:cubicBezTo>
                <a:cubicBezTo>
                  <a:pt x="2734195" y="561083"/>
                  <a:pt x="2706513" y="573138"/>
                  <a:pt x="2670497" y="584523"/>
                </a:cubicBezTo>
                <a:cubicBezTo>
                  <a:pt x="2666330" y="578570"/>
                  <a:pt x="2661865" y="573063"/>
                  <a:pt x="2657102" y="568003"/>
                </a:cubicBezTo>
                <a:cubicBezTo>
                  <a:pt x="2693714" y="558478"/>
                  <a:pt x="2721061" y="548395"/>
                  <a:pt x="2739144" y="537754"/>
                </a:cubicBezTo>
                <a:cubicBezTo>
                  <a:pt x="2719573" y="521011"/>
                  <a:pt x="2705620" y="499914"/>
                  <a:pt x="2697286" y="474465"/>
                </a:cubicBezTo>
                <a:cubicBezTo>
                  <a:pt x="2680989" y="515243"/>
                  <a:pt x="2658814" y="548730"/>
                  <a:pt x="2630760" y="574924"/>
                </a:cubicBezTo>
                <a:cubicBezTo>
                  <a:pt x="2626742" y="569268"/>
                  <a:pt x="2622798" y="564208"/>
                  <a:pt x="2618928" y="559743"/>
                </a:cubicBezTo>
                <a:cubicBezTo>
                  <a:pt x="2652489" y="529457"/>
                  <a:pt x="2677157" y="486445"/>
                  <a:pt x="2692933" y="430709"/>
                </a:cubicBezTo>
                <a:lnTo>
                  <a:pt x="2630983" y="430709"/>
                </a:lnTo>
                <a:lnTo>
                  <a:pt x="2630983" y="413966"/>
                </a:lnTo>
                <a:cubicBezTo>
                  <a:pt x="2637085" y="399827"/>
                  <a:pt x="2642666" y="385614"/>
                  <a:pt x="2647726" y="371327"/>
                </a:cubicBezTo>
                <a:lnTo>
                  <a:pt x="2665809" y="376238"/>
                </a:lnTo>
                <a:cubicBezTo>
                  <a:pt x="2660600" y="389335"/>
                  <a:pt x="2655316" y="401985"/>
                  <a:pt x="2649959" y="414189"/>
                </a:cubicBezTo>
                <a:lnTo>
                  <a:pt x="2697174" y="414189"/>
                </a:lnTo>
                <a:cubicBezTo>
                  <a:pt x="2700821" y="398637"/>
                  <a:pt x="2703909" y="381670"/>
                  <a:pt x="2706439" y="363290"/>
                </a:cubicBezTo>
                <a:close/>
                <a:moveTo>
                  <a:pt x="2422326" y="362843"/>
                </a:moveTo>
                <a:lnTo>
                  <a:pt x="2440632" y="366415"/>
                </a:lnTo>
                <a:cubicBezTo>
                  <a:pt x="2437283" y="377354"/>
                  <a:pt x="2433898" y="388070"/>
                  <a:pt x="2430474" y="398562"/>
                </a:cubicBezTo>
                <a:lnTo>
                  <a:pt x="2478583" y="398562"/>
                </a:lnTo>
                <a:lnTo>
                  <a:pt x="2478583" y="413743"/>
                </a:lnTo>
                <a:lnTo>
                  <a:pt x="2425452" y="413743"/>
                </a:lnTo>
                <a:cubicBezTo>
                  <a:pt x="2418754" y="433686"/>
                  <a:pt x="2411834" y="452959"/>
                  <a:pt x="2404690" y="471562"/>
                </a:cubicBezTo>
                <a:lnTo>
                  <a:pt x="2431926" y="471562"/>
                </a:lnTo>
                <a:lnTo>
                  <a:pt x="2431926" y="427584"/>
                </a:lnTo>
                <a:lnTo>
                  <a:pt x="2448445" y="427584"/>
                </a:lnTo>
                <a:lnTo>
                  <a:pt x="2448445" y="471562"/>
                </a:lnTo>
                <a:lnTo>
                  <a:pt x="2478583" y="471562"/>
                </a:lnTo>
                <a:lnTo>
                  <a:pt x="2478583" y="486743"/>
                </a:lnTo>
                <a:lnTo>
                  <a:pt x="2448445" y="486743"/>
                </a:lnTo>
                <a:lnTo>
                  <a:pt x="2448445" y="516881"/>
                </a:lnTo>
                <a:cubicBezTo>
                  <a:pt x="2459682" y="515318"/>
                  <a:pt x="2471290" y="513681"/>
                  <a:pt x="2483271" y="511969"/>
                </a:cubicBezTo>
                <a:cubicBezTo>
                  <a:pt x="2482676" y="517178"/>
                  <a:pt x="2482155" y="522536"/>
                  <a:pt x="2481708" y="528043"/>
                </a:cubicBezTo>
                <a:cubicBezTo>
                  <a:pt x="2470546" y="529680"/>
                  <a:pt x="2459459" y="531317"/>
                  <a:pt x="2448445" y="532954"/>
                </a:cubicBezTo>
                <a:lnTo>
                  <a:pt x="2448445" y="583853"/>
                </a:lnTo>
                <a:lnTo>
                  <a:pt x="2431926" y="583853"/>
                </a:lnTo>
                <a:lnTo>
                  <a:pt x="2431926" y="535410"/>
                </a:lnTo>
                <a:cubicBezTo>
                  <a:pt x="2415703" y="537865"/>
                  <a:pt x="2399555" y="540321"/>
                  <a:pt x="2383482" y="542777"/>
                </a:cubicBezTo>
                <a:lnTo>
                  <a:pt x="2381026" y="525587"/>
                </a:lnTo>
                <a:cubicBezTo>
                  <a:pt x="2397100" y="523652"/>
                  <a:pt x="2414066" y="521494"/>
                  <a:pt x="2431926" y="519113"/>
                </a:cubicBezTo>
                <a:lnTo>
                  <a:pt x="2431926" y="486743"/>
                </a:lnTo>
                <a:lnTo>
                  <a:pt x="2386161" y="486743"/>
                </a:lnTo>
                <a:lnTo>
                  <a:pt x="2386161" y="471786"/>
                </a:lnTo>
                <a:cubicBezTo>
                  <a:pt x="2393974" y="455191"/>
                  <a:pt x="2401341" y="435844"/>
                  <a:pt x="2408262" y="413743"/>
                </a:cubicBezTo>
                <a:lnTo>
                  <a:pt x="2383705" y="413743"/>
                </a:lnTo>
                <a:lnTo>
                  <a:pt x="2383705" y="398562"/>
                </a:lnTo>
                <a:lnTo>
                  <a:pt x="2412838" y="398562"/>
                </a:lnTo>
                <a:cubicBezTo>
                  <a:pt x="2416112" y="387326"/>
                  <a:pt x="2419275" y="375419"/>
                  <a:pt x="2422326" y="362843"/>
                </a:cubicBezTo>
                <a:close/>
                <a:moveTo>
                  <a:pt x="3951014" y="362620"/>
                </a:moveTo>
                <a:lnTo>
                  <a:pt x="3969097" y="362620"/>
                </a:lnTo>
                <a:lnTo>
                  <a:pt x="3969097" y="382712"/>
                </a:lnTo>
                <a:lnTo>
                  <a:pt x="4037186" y="382712"/>
                </a:lnTo>
                <a:lnTo>
                  <a:pt x="4037186" y="396776"/>
                </a:lnTo>
                <a:lnTo>
                  <a:pt x="3969097" y="396776"/>
                </a:lnTo>
                <a:lnTo>
                  <a:pt x="3969097" y="411733"/>
                </a:lnTo>
                <a:lnTo>
                  <a:pt x="4031381" y="411733"/>
                </a:lnTo>
                <a:lnTo>
                  <a:pt x="4031381" y="425798"/>
                </a:lnTo>
                <a:lnTo>
                  <a:pt x="3969097" y="425798"/>
                </a:lnTo>
                <a:lnTo>
                  <a:pt x="3969097" y="441201"/>
                </a:lnTo>
                <a:lnTo>
                  <a:pt x="4041650" y="441201"/>
                </a:lnTo>
                <a:lnTo>
                  <a:pt x="4041650" y="455266"/>
                </a:lnTo>
                <a:lnTo>
                  <a:pt x="3878907" y="455266"/>
                </a:lnTo>
                <a:lnTo>
                  <a:pt x="3878907" y="441201"/>
                </a:lnTo>
                <a:lnTo>
                  <a:pt x="3951014" y="441201"/>
                </a:lnTo>
                <a:lnTo>
                  <a:pt x="3951014" y="425798"/>
                </a:lnTo>
                <a:lnTo>
                  <a:pt x="3893864" y="425798"/>
                </a:lnTo>
                <a:lnTo>
                  <a:pt x="3893864" y="411733"/>
                </a:lnTo>
                <a:lnTo>
                  <a:pt x="3951014" y="411733"/>
                </a:lnTo>
                <a:lnTo>
                  <a:pt x="3951014" y="396776"/>
                </a:lnTo>
                <a:lnTo>
                  <a:pt x="3886050" y="396776"/>
                </a:lnTo>
                <a:lnTo>
                  <a:pt x="3886050" y="382712"/>
                </a:lnTo>
                <a:lnTo>
                  <a:pt x="3951014" y="382712"/>
                </a:lnTo>
                <a:close/>
                <a:moveTo>
                  <a:pt x="1514475" y="362397"/>
                </a:moveTo>
                <a:lnTo>
                  <a:pt x="1533004" y="366639"/>
                </a:lnTo>
                <a:cubicBezTo>
                  <a:pt x="1530027" y="374899"/>
                  <a:pt x="1526753" y="383010"/>
                  <a:pt x="1523181" y="390972"/>
                </a:cubicBezTo>
                <a:lnTo>
                  <a:pt x="1649313" y="390972"/>
                </a:lnTo>
                <a:lnTo>
                  <a:pt x="1649313" y="407492"/>
                </a:lnTo>
                <a:lnTo>
                  <a:pt x="1515144" y="407492"/>
                </a:lnTo>
                <a:cubicBezTo>
                  <a:pt x="1510531" y="416273"/>
                  <a:pt x="1505471" y="424830"/>
                  <a:pt x="1499964" y="433165"/>
                </a:cubicBezTo>
                <a:lnTo>
                  <a:pt x="1622301" y="433165"/>
                </a:lnTo>
                <a:lnTo>
                  <a:pt x="1622301" y="552376"/>
                </a:lnTo>
                <a:cubicBezTo>
                  <a:pt x="1622301" y="570831"/>
                  <a:pt x="1613296" y="580058"/>
                  <a:pt x="1595288" y="580058"/>
                </a:cubicBezTo>
                <a:cubicBezTo>
                  <a:pt x="1587400" y="580207"/>
                  <a:pt x="1575420" y="580281"/>
                  <a:pt x="1559346" y="580281"/>
                </a:cubicBezTo>
                <a:cubicBezTo>
                  <a:pt x="1558602" y="575221"/>
                  <a:pt x="1557486" y="569119"/>
                  <a:pt x="1555998" y="561976"/>
                </a:cubicBezTo>
                <a:cubicBezTo>
                  <a:pt x="1569690" y="563017"/>
                  <a:pt x="1580703" y="563538"/>
                  <a:pt x="1589038" y="563538"/>
                </a:cubicBezTo>
                <a:cubicBezTo>
                  <a:pt x="1599307" y="563538"/>
                  <a:pt x="1604441" y="558478"/>
                  <a:pt x="1604441" y="548358"/>
                </a:cubicBezTo>
                <a:lnTo>
                  <a:pt x="1604441" y="532508"/>
                </a:lnTo>
                <a:lnTo>
                  <a:pt x="1491927" y="532508"/>
                </a:lnTo>
                <a:lnTo>
                  <a:pt x="1491927" y="582960"/>
                </a:lnTo>
                <a:lnTo>
                  <a:pt x="1474291" y="582960"/>
                </a:lnTo>
                <a:lnTo>
                  <a:pt x="1474291" y="467432"/>
                </a:lnTo>
                <a:cubicBezTo>
                  <a:pt x="1463501" y="480008"/>
                  <a:pt x="1451595" y="492101"/>
                  <a:pt x="1438572" y="503709"/>
                </a:cubicBezTo>
                <a:cubicBezTo>
                  <a:pt x="1435447" y="498500"/>
                  <a:pt x="1431875" y="493068"/>
                  <a:pt x="1427857" y="487413"/>
                </a:cubicBezTo>
                <a:cubicBezTo>
                  <a:pt x="1456580" y="463377"/>
                  <a:pt x="1479016" y="436737"/>
                  <a:pt x="1495164" y="407492"/>
                </a:cubicBezTo>
                <a:lnTo>
                  <a:pt x="1434107" y="407492"/>
                </a:lnTo>
                <a:lnTo>
                  <a:pt x="1434107" y="390972"/>
                </a:lnTo>
                <a:lnTo>
                  <a:pt x="1503536" y="390972"/>
                </a:lnTo>
                <a:cubicBezTo>
                  <a:pt x="1507777" y="381670"/>
                  <a:pt x="1511424" y="372145"/>
                  <a:pt x="1514475" y="362397"/>
                </a:cubicBezTo>
                <a:close/>
                <a:moveTo>
                  <a:pt x="4155206" y="172343"/>
                </a:moveTo>
                <a:cubicBezTo>
                  <a:pt x="4182590" y="179785"/>
                  <a:pt x="4216598" y="189831"/>
                  <a:pt x="4257228" y="202481"/>
                </a:cubicBezTo>
                <a:lnTo>
                  <a:pt x="4248968" y="220117"/>
                </a:lnTo>
                <a:cubicBezTo>
                  <a:pt x="4211017" y="206574"/>
                  <a:pt x="4177456" y="195858"/>
                  <a:pt x="4148286" y="187970"/>
                </a:cubicBezTo>
                <a:close/>
                <a:moveTo>
                  <a:pt x="4134891" y="172343"/>
                </a:moveTo>
                <a:cubicBezTo>
                  <a:pt x="4134445" y="180529"/>
                  <a:pt x="4134222" y="186110"/>
                  <a:pt x="4134222" y="189087"/>
                </a:cubicBezTo>
                <a:cubicBezTo>
                  <a:pt x="4113832" y="193551"/>
                  <a:pt x="4089945" y="199430"/>
                  <a:pt x="4062561" y="206723"/>
                </a:cubicBezTo>
                <a:lnTo>
                  <a:pt x="4057650" y="189533"/>
                </a:lnTo>
                <a:cubicBezTo>
                  <a:pt x="4081016" y="184919"/>
                  <a:pt x="4106762" y="179190"/>
                  <a:pt x="4134891" y="172343"/>
                </a:cubicBezTo>
                <a:close/>
                <a:moveTo>
                  <a:pt x="3859485" y="167209"/>
                </a:moveTo>
                <a:lnTo>
                  <a:pt x="3859485" y="188752"/>
                </a:lnTo>
                <a:cubicBezTo>
                  <a:pt x="3876302" y="186743"/>
                  <a:pt x="3892897" y="184585"/>
                  <a:pt x="3909268" y="182278"/>
                </a:cubicBezTo>
                <a:lnTo>
                  <a:pt x="3909268" y="167209"/>
                </a:lnTo>
                <a:close/>
                <a:moveTo>
                  <a:pt x="3674119" y="164195"/>
                </a:moveTo>
                <a:lnTo>
                  <a:pt x="3694881" y="164195"/>
                </a:lnTo>
                <a:lnTo>
                  <a:pt x="3676017" y="223689"/>
                </a:lnTo>
                <a:lnTo>
                  <a:pt x="3660390" y="223689"/>
                </a:lnTo>
                <a:close/>
                <a:moveTo>
                  <a:pt x="2007244" y="164195"/>
                </a:moveTo>
                <a:lnTo>
                  <a:pt x="2028006" y="164195"/>
                </a:lnTo>
                <a:lnTo>
                  <a:pt x="2009142" y="223689"/>
                </a:lnTo>
                <a:lnTo>
                  <a:pt x="1993515" y="223689"/>
                </a:lnTo>
                <a:close/>
                <a:moveTo>
                  <a:pt x="1295772" y="152028"/>
                </a:moveTo>
                <a:lnTo>
                  <a:pt x="1311622" y="152028"/>
                </a:lnTo>
                <a:cubicBezTo>
                  <a:pt x="1311622" y="161553"/>
                  <a:pt x="1310580" y="169962"/>
                  <a:pt x="1308497" y="177255"/>
                </a:cubicBezTo>
                <a:cubicBezTo>
                  <a:pt x="1342429" y="187226"/>
                  <a:pt x="1373237" y="197123"/>
                  <a:pt x="1400919" y="206946"/>
                </a:cubicBezTo>
                <a:lnTo>
                  <a:pt x="1392659" y="223019"/>
                </a:lnTo>
                <a:cubicBezTo>
                  <a:pt x="1362596" y="211857"/>
                  <a:pt x="1332681" y="201365"/>
                  <a:pt x="1302916" y="191542"/>
                </a:cubicBezTo>
                <a:cubicBezTo>
                  <a:pt x="1293688" y="206574"/>
                  <a:pt x="1263178" y="217141"/>
                  <a:pt x="1211386" y="223243"/>
                </a:cubicBezTo>
                <a:cubicBezTo>
                  <a:pt x="1208558" y="216099"/>
                  <a:pt x="1206028" y="210741"/>
                  <a:pt x="1203796" y="207169"/>
                </a:cubicBezTo>
                <a:cubicBezTo>
                  <a:pt x="1238175" y="203895"/>
                  <a:pt x="1263997" y="198165"/>
                  <a:pt x="1281261" y="189980"/>
                </a:cubicBezTo>
                <a:cubicBezTo>
                  <a:pt x="1291232" y="185068"/>
                  <a:pt x="1296070" y="172418"/>
                  <a:pt x="1295772" y="152028"/>
                </a:cubicBezTo>
                <a:close/>
                <a:moveTo>
                  <a:pt x="1062112" y="150689"/>
                </a:moveTo>
                <a:lnTo>
                  <a:pt x="1079301" y="150689"/>
                </a:lnTo>
                <a:lnTo>
                  <a:pt x="1079301" y="183729"/>
                </a:lnTo>
                <a:cubicBezTo>
                  <a:pt x="1079301" y="190277"/>
                  <a:pt x="1080417" y="194593"/>
                  <a:pt x="1082650" y="196677"/>
                </a:cubicBezTo>
                <a:cubicBezTo>
                  <a:pt x="1085031" y="199058"/>
                  <a:pt x="1089719" y="200249"/>
                  <a:pt x="1096714" y="200249"/>
                </a:cubicBezTo>
                <a:lnTo>
                  <a:pt x="1135112" y="200249"/>
                </a:lnTo>
                <a:cubicBezTo>
                  <a:pt x="1145827" y="200249"/>
                  <a:pt x="1151929" y="195784"/>
                  <a:pt x="1153418" y="186854"/>
                </a:cubicBezTo>
                <a:cubicBezTo>
                  <a:pt x="1155204" y="177180"/>
                  <a:pt x="1156394" y="166316"/>
                  <a:pt x="1156989" y="154261"/>
                </a:cubicBezTo>
                <a:cubicBezTo>
                  <a:pt x="1162794" y="156642"/>
                  <a:pt x="1168524" y="158800"/>
                  <a:pt x="1174179" y="160735"/>
                </a:cubicBezTo>
                <a:cubicBezTo>
                  <a:pt x="1173137" y="172343"/>
                  <a:pt x="1171798" y="182910"/>
                  <a:pt x="1170161" y="192435"/>
                </a:cubicBezTo>
                <a:cubicBezTo>
                  <a:pt x="1167780" y="208658"/>
                  <a:pt x="1156394" y="216769"/>
                  <a:pt x="1136005" y="216769"/>
                </a:cubicBezTo>
                <a:lnTo>
                  <a:pt x="1091580" y="216769"/>
                </a:lnTo>
                <a:cubicBezTo>
                  <a:pt x="1080269" y="216769"/>
                  <a:pt x="1072530" y="214462"/>
                  <a:pt x="1068362" y="209848"/>
                </a:cubicBezTo>
                <a:cubicBezTo>
                  <a:pt x="1064195" y="205979"/>
                  <a:pt x="1062112" y="198314"/>
                  <a:pt x="1062112" y="186854"/>
                </a:cubicBezTo>
                <a:close/>
                <a:moveTo>
                  <a:pt x="2197372" y="148680"/>
                </a:moveTo>
                <a:lnTo>
                  <a:pt x="2214339" y="148680"/>
                </a:lnTo>
                <a:lnTo>
                  <a:pt x="2214339" y="185515"/>
                </a:lnTo>
                <a:cubicBezTo>
                  <a:pt x="2214339" y="194891"/>
                  <a:pt x="2219399" y="199579"/>
                  <a:pt x="2229519" y="199579"/>
                </a:cubicBezTo>
                <a:lnTo>
                  <a:pt x="2277740" y="199579"/>
                </a:lnTo>
                <a:cubicBezTo>
                  <a:pt x="2288753" y="199579"/>
                  <a:pt x="2295227" y="195263"/>
                  <a:pt x="2297162" y="186631"/>
                </a:cubicBezTo>
                <a:cubicBezTo>
                  <a:pt x="2299096" y="179338"/>
                  <a:pt x="2300659" y="170781"/>
                  <a:pt x="2301850" y="160958"/>
                </a:cubicBezTo>
                <a:cubicBezTo>
                  <a:pt x="2307208" y="163191"/>
                  <a:pt x="2312937" y="165349"/>
                  <a:pt x="2319039" y="167432"/>
                </a:cubicBezTo>
                <a:cubicBezTo>
                  <a:pt x="2317104" y="178148"/>
                  <a:pt x="2315318" y="186631"/>
                  <a:pt x="2313682" y="192882"/>
                </a:cubicBezTo>
                <a:cubicBezTo>
                  <a:pt x="2310110" y="207913"/>
                  <a:pt x="2299394" y="215429"/>
                  <a:pt x="2281534" y="215429"/>
                </a:cubicBezTo>
                <a:lnTo>
                  <a:pt x="2226170" y="215429"/>
                </a:lnTo>
                <a:cubicBezTo>
                  <a:pt x="2206972" y="215429"/>
                  <a:pt x="2197372" y="206202"/>
                  <a:pt x="2197372" y="187747"/>
                </a:cubicBezTo>
                <a:close/>
                <a:moveTo>
                  <a:pt x="2168128" y="146894"/>
                </a:moveTo>
                <a:lnTo>
                  <a:pt x="2184424" y="152475"/>
                </a:lnTo>
                <a:cubicBezTo>
                  <a:pt x="2177280" y="172269"/>
                  <a:pt x="2169988" y="189831"/>
                  <a:pt x="2162546" y="205160"/>
                </a:cubicBezTo>
                <a:cubicBezTo>
                  <a:pt x="2157784" y="203076"/>
                  <a:pt x="2152278" y="200918"/>
                  <a:pt x="2146026" y="198686"/>
                </a:cubicBezTo>
                <a:cubicBezTo>
                  <a:pt x="2155403" y="181571"/>
                  <a:pt x="2162770" y="164307"/>
                  <a:pt x="2168128" y="146894"/>
                </a:cubicBezTo>
                <a:close/>
                <a:moveTo>
                  <a:pt x="2329085" y="139304"/>
                </a:moveTo>
                <a:cubicBezTo>
                  <a:pt x="2343075" y="155079"/>
                  <a:pt x="2355576" y="170334"/>
                  <a:pt x="2366590" y="185068"/>
                </a:cubicBezTo>
                <a:lnTo>
                  <a:pt x="2352302" y="196230"/>
                </a:lnTo>
                <a:cubicBezTo>
                  <a:pt x="2340247" y="179264"/>
                  <a:pt x="2328044" y="163488"/>
                  <a:pt x="2315691" y="148903"/>
                </a:cubicBezTo>
                <a:close/>
                <a:moveTo>
                  <a:pt x="2244476" y="137294"/>
                </a:moveTo>
                <a:cubicBezTo>
                  <a:pt x="2256829" y="146968"/>
                  <a:pt x="2268363" y="157089"/>
                  <a:pt x="2279079" y="167655"/>
                </a:cubicBezTo>
                <a:lnTo>
                  <a:pt x="2266131" y="179934"/>
                </a:lnTo>
                <a:cubicBezTo>
                  <a:pt x="2255862" y="168623"/>
                  <a:pt x="2244848" y="157982"/>
                  <a:pt x="2233091" y="148010"/>
                </a:cubicBezTo>
                <a:close/>
                <a:moveTo>
                  <a:pt x="3859485" y="136401"/>
                </a:moveTo>
                <a:lnTo>
                  <a:pt x="3859485" y="154261"/>
                </a:lnTo>
                <a:lnTo>
                  <a:pt x="3909268" y="154261"/>
                </a:lnTo>
                <a:lnTo>
                  <a:pt x="3909268" y="136401"/>
                </a:lnTo>
                <a:close/>
                <a:moveTo>
                  <a:pt x="3960167" y="134392"/>
                </a:moveTo>
                <a:cubicBezTo>
                  <a:pt x="3964855" y="149052"/>
                  <a:pt x="3972408" y="161591"/>
                  <a:pt x="3982826" y="172009"/>
                </a:cubicBezTo>
                <a:cubicBezTo>
                  <a:pt x="3993170" y="161144"/>
                  <a:pt x="4001318" y="148605"/>
                  <a:pt x="4007271" y="134392"/>
                </a:cubicBezTo>
                <a:close/>
                <a:moveTo>
                  <a:pt x="4180432" y="132383"/>
                </a:moveTo>
                <a:cubicBezTo>
                  <a:pt x="4202906" y="139080"/>
                  <a:pt x="4225378" y="146447"/>
                  <a:pt x="4247852" y="154484"/>
                </a:cubicBezTo>
                <a:lnTo>
                  <a:pt x="4240485" y="172120"/>
                </a:lnTo>
                <a:cubicBezTo>
                  <a:pt x="4218310" y="162595"/>
                  <a:pt x="4196060" y="154335"/>
                  <a:pt x="4173736" y="147340"/>
                </a:cubicBezTo>
                <a:close/>
                <a:moveTo>
                  <a:pt x="2682552" y="128588"/>
                </a:moveTo>
                <a:lnTo>
                  <a:pt x="2682552" y="155377"/>
                </a:lnTo>
                <a:lnTo>
                  <a:pt x="2795066" y="155377"/>
                </a:lnTo>
                <a:lnTo>
                  <a:pt x="2795066" y="128588"/>
                </a:lnTo>
                <a:close/>
                <a:moveTo>
                  <a:pt x="3935610" y="121444"/>
                </a:moveTo>
                <a:lnTo>
                  <a:pt x="4024238" y="121444"/>
                </a:lnTo>
                <a:lnTo>
                  <a:pt x="4024238" y="134392"/>
                </a:lnTo>
                <a:cubicBezTo>
                  <a:pt x="4016647" y="152624"/>
                  <a:pt x="4006676" y="168474"/>
                  <a:pt x="3994323" y="181943"/>
                </a:cubicBezTo>
                <a:cubicBezTo>
                  <a:pt x="4007048" y="191245"/>
                  <a:pt x="4022824" y="198314"/>
                  <a:pt x="4041650" y="203151"/>
                </a:cubicBezTo>
                <a:cubicBezTo>
                  <a:pt x="4037781" y="208806"/>
                  <a:pt x="4034432" y="214015"/>
                  <a:pt x="4031604" y="218778"/>
                </a:cubicBezTo>
                <a:cubicBezTo>
                  <a:pt x="4012406" y="212453"/>
                  <a:pt x="3996221" y="203895"/>
                  <a:pt x="3983049" y="193105"/>
                </a:cubicBezTo>
                <a:cubicBezTo>
                  <a:pt x="3970250" y="204565"/>
                  <a:pt x="3955330" y="213941"/>
                  <a:pt x="3938289" y="221233"/>
                </a:cubicBezTo>
                <a:cubicBezTo>
                  <a:pt x="3935759" y="216769"/>
                  <a:pt x="3932336" y="212081"/>
                  <a:pt x="3928020" y="207169"/>
                </a:cubicBezTo>
                <a:cubicBezTo>
                  <a:pt x="3944912" y="200695"/>
                  <a:pt x="3959460" y="192435"/>
                  <a:pt x="3971664" y="182389"/>
                </a:cubicBezTo>
                <a:cubicBezTo>
                  <a:pt x="3959237" y="169069"/>
                  <a:pt x="3950382" y="153070"/>
                  <a:pt x="3945098" y="134392"/>
                </a:cubicBezTo>
                <a:lnTo>
                  <a:pt x="3935610" y="134392"/>
                </a:lnTo>
                <a:close/>
                <a:moveTo>
                  <a:pt x="842292" y="106933"/>
                </a:moveTo>
                <a:cubicBezTo>
                  <a:pt x="856580" y="120179"/>
                  <a:pt x="869528" y="133202"/>
                  <a:pt x="881137" y="146001"/>
                </a:cubicBezTo>
                <a:lnTo>
                  <a:pt x="867296" y="158502"/>
                </a:lnTo>
                <a:cubicBezTo>
                  <a:pt x="855836" y="144959"/>
                  <a:pt x="843409" y="131416"/>
                  <a:pt x="830014" y="117872"/>
                </a:cubicBezTo>
                <a:close/>
                <a:moveTo>
                  <a:pt x="1530995" y="106041"/>
                </a:moveTo>
                <a:lnTo>
                  <a:pt x="1530995" y="122784"/>
                </a:lnTo>
                <a:lnTo>
                  <a:pt x="1618282" y="122784"/>
                </a:lnTo>
                <a:lnTo>
                  <a:pt x="1618282" y="106041"/>
                </a:lnTo>
                <a:close/>
                <a:moveTo>
                  <a:pt x="340370" y="106041"/>
                </a:moveTo>
                <a:lnTo>
                  <a:pt x="340370" y="122784"/>
                </a:lnTo>
                <a:lnTo>
                  <a:pt x="427657" y="122784"/>
                </a:lnTo>
                <a:lnTo>
                  <a:pt x="427657" y="106041"/>
                </a:lnTo>
                <a:close/>
                <a:moveTo>
                  <a:pt x="3859485" y="105594"/>
                </a:moveTo>
                <a:lnTo>
                  <a:pt x="3859485" y="123453"/>
                </a:lnTo>
                <a:lnTo>
                  <a:pt x="3909268" y="123453"/>
                </a:lnTo>
                <a:lnTo>
                  <a:pt x="3909268" y="105594"/>
                </a:lnTo>
                <a:close/>
                <a:moveTo>
                  <a:pt x="1277243" y="100459"/>
                </a:moveTo>
                <a:cubicBezTo>
                  <a:pt x="1273224" y="109538"/>
                  <a:pt x="1266229" y="117798"/>
                  <a:pt x="1256258" y="125239"/>
                </a:cubicBezTo>
                <a:lnTo>
                  <a:pt x="1360065" y="125239"/>
                </a:lnTo>
                <a:cubicBezTo>
                  <a:pt x="1359321" y="122412"/>
                  <a:pt x="1358280" y="118989"/>
                  <a:pt x="1356940" y="114970"/>
                </a:cubicBezTo>
                <a:cubicBezTo>
                  <a:pt x="1365274" y="115863"/>
                  <a:pt x="1372195" y="116310"/>
                  <a:pt x="1377702" y="116310"/>
                </a:cubicBezTo>
                <a:cubicBezTo>
                  <a:pt x="1383655" y="116310"/>
                  <a:pt x="1387078" y="114077"/>
                  <a:pt x="1387971" y="109612"/>
                </a:cubicBezTo>
                <a:cubicBezTo>
                  <a:pt x="1388566" y="106338"/>
                  <a:pt x="1388938" y="103287"/>
                  <a:pt x="1389087" y="100459"/>
                </a:cubicBezTo>
                <a:lnTo>
                  <a:pt x="1341313" y="100459"/>
                </a:lnTo>
                <a:lnTo>
                  <a:pt x="1341313" y="122337"/>
                </a:lnTo>
                <a:lnTo>
                  <a:pt x="1325240" y="122337"/>
                </a:lnTo>
                <a:lnTo>
                  <a:pt x="1325240" y="100459"/>
                </a:lnTo>
                <a:close/>
                <a:moveTo>
                  <a:pt x="3819748" y="92199"/>
                </a:moveTo>
                <a:lnTo>
                  <a:pt x="4040981" y="92199"/>
                </a:lnTo>
                <a:lnTo>
                  <a:pt x="4040981" y="105594"/>
                </a:lnTo>
                <a:lnTo>
                  <a:pt x="3924448" y="105594"/>
                </a:lnTo>
                <a:lnTo>
                  <a:pt x="3924448" y="180045"/>
                </a:lnTo>
                <a:cubicBezTo>
                  <a:pt x="3931592" y="179004"/>
                  <a:pt x="3938736" y="177924"/>
                  <a:pt x="3945880" y="176808"/>
                </a:cubicBezTo>
                <a:cubicBezTo>
                  <a:pt x="3945731" y="179487"/>
                  <a:pt x="3945805" y="184250"/>
                  <a:pt x="3946103" y="191096"/>
                </a:cubicBezTo>
                <a:cubicBezTo>
                  <a:pt x="3939108" y="192063"/>
                  <a:pt x="3931890" y="193068"/>
                  <a:pt x="3924448" y="194110"/>
                </a:cubicBezTo>
                <a:lnTo>
                  <a:pt x="3924448" y="222573"/>
                </a:lnTo>
                <a:lnTo>
                  <a:pt x="3909268" y="222573"/>
                </a:lnTo>
                <a:lnTo>
                  <a:pt x="3909268" y="196342"/>
                </a:lnTo>
                <a:cubicBezTo>
                  <a:pt x="3883669" y="199988"/>
                  <a:pt x="3856062" y="204118"/>
                  <a:pt x="3826445" y="208732"/>
                </a:cubicBezTo>
                <a:lnTo>
                  <a:pt x="3822426" y="192882"/>
                </a:lnTo>
                <a:cubicBezTo>
                  <a:pt x="3829719" y="192138"/>
                  <a:pt x="3837012" y="191356"/>
                  <a:pt x="3844304" y="190538"/>
                </a:cubicBezTo>
                <a:lnTo>
                  <a:pt x="3844304" y="105594"/>
                </a:lnTo>
                <a:lnTo>
                  <a:pt x="3819748" y="105594"/>
                </a:lnTo>
                <a:close/>
                <a:moveTo>
                  <a:pt x="3220640" y="89297"/>
                </a:moveTo>
                <a:lnTo>
                  <a:pt x="3220640" y="131044"/>
                </a:lnTo>
                <a:lnTo>
                  <a:pt x="3286273" y="131044"/>
                </a:lnTo>
                <a:lnTo>
                  <a:pt x="3286273" y="89297"/>
                </a:lnTo>
                <a:close/>
                <a:moveTo>
                  <a:pt x="3140050" y="89297"/>
                </a:moveTo>
                <a:cubicBezTo>
                  <a:pt x="3140496" y="103734"/>
                  <a:pt x="3140161" y="117649"/>
                  <a:pt x="3139045" y="131044"/>
                </a:cubicBezTo>
                <a:lnTo>
                  <a:pt x="3202781" y="131044"/>
                </a:lnTo>
                <a:lnTo>
                  <a:pt x="3202781" y="89297"/>
                </a:lnTo>
                <a:close/>
                <a:moveTo>
                  <a:pt x="1800373" y="87065"/>
                </a:moveTo>
                <a:cubicBezTo>
                  <a:pt x="1804392" y="115342"/>
                  <a:pt x="1813917" y="138634"/>
                  <a:pt x="1828948" y="156940"/>
                </a:cubicBezTo>
                <a:cubicBezTo>
                  <a:pt x="1843385" y="138783"/>
                  <a:pt x="1853133" y="115491"/>
                  <a:pt x="1858193" y="87065"/>
                </a:cubicBezTo>
                <a:close/>
                <a:moveTo>
                  <a:pt x="609748" y="87065"/>
                </a:moveTo>
                <a:cubicBezTo>
                  <a:pt x="613767" y="115342"/>
                  <a:pt x="623292" y="138634"/>
                  <a:pt x="638323" y="156940"/>
                </a:cubicBezTo>
                <a:cubicBezTo>
                  <a:pt x="652760" y="138783"/>
                  <a:pt x="662508" y="115491"/>
                  <a:pt x="667568" y="87065"/>
                </a:cubicBezTo>
                <a:close/>
                <a:moveTo>
                  <a:pt x="2682552" y="86842"/>
                </a:moveTo>
                <a:lnTo>
                  <a:pt x="2682552" y="113407"/>
                </a:lnTo>
                <a:lnTo>
                  <a:pt x="2795066" y="113407"/>
                </a:lnTo>
                <a:lnTo>
                  <a:pt x="2795066" y="86842"/>
                </a:lnTo>
                <a:close/>
                <a:moveTo>
                  <a:pt x="3006402" y="85279"/>
                </a:moveTo>
                <a:cubicBezTo>
                  <a:pt x="3006402" y="91083"/>
                  <a:pt x="3006179" y="101576"/>
                  <a:pt x="3005732" y="116756"/>
                </a:cubicBezTo>
                <a:lnTo>
                  <a:pt x="3049488" y="116756"/>
                </a:lnTo>
                <a:lnTo>
                  <a:pt x="3049488" y="85279"/>
                </a:lnTo>
                <a:close/>
                <a:moveTo>
                  <a:pt x="2945903" y="85279"/>
                </a:moveTo>
                <a:lnTo>
                  <a:pt x="2945903" y="116756"/>
                </a:lnTo>
                <a:lnTo>
                  <a:pt x="2988542" y="116756"/>
                </a:lnTo>
                <a:cubicBezTo>
                  <a:pt x="2988989" y="109687"/>
                  <a:pt x="2989212" y="99194"/>
                  <a:pt x="2989212" y="85279"/>
                </a:cubicBezTo>
                <a:close/>
                <a:moveTo>
                  <a:pt x="1070148" y="81707"/>
                </a:moveTo>
                <a:cubicBezTo>
                  <a:pt x="1069106" y="97334"/>
                  <a:pt x="1067097" y="111324"/>
                  <a:pt x="1064121" y="123677"/>
                </a:cubicBezTo>
                <a:lnTo>
                  <a:pt x="1129307" y="123677"/>
                </a:lnTo>
                <a:lnTo>
                  <a:pt x="1129307" y="81707"/>
                </a:lnTo>
                <a:close/>
                <a:moveTo>
                  <a:pt x="996478" y="81707"/>
                </a:moveTo>
                <a:lnTo>
                  <a:pt x="996478" y="123677"/>
                </a:lnTo>
                <a:lnTo>
                  <a:pt x="1046261" y="123677"/>
                </a:lnTo>
                <a:cubicBezTo>
                  <a:pt x="1049833" y="111622"/>
                  <a:pt x="1051991" y="97632"/>
                  <a:pt x="1052735" y="81707"/>
                </a:cubicBezTo>
                <a:close/>
                <a:moveTo>
                  <a:pt x="1530995" y="75903"/>
                </a:moveTo>
                <a:lnTo>
                  <a:pt x="1530995" y="92646"/>
                </a:lnTo>
                <a:lnTo>
                  <a:pt x="1618282" y="92646"/>
                </a:lnTo>
                <a:lnTo>
                  <a:pt x="1618282" y="75903"/>
                </a:lnTo>
                <a:close/>
                <a:moveTo>
                  <a:pt x="340370" y="75903"/>
                </a:moveTo>
                <a:lnTo>
                  <a:pt x="340370" y="92646"/>
                </a:lnTo>
                <a:lnTo>
                  <a:pt x="427657" y="92646"/>
                </a:lnTo>
                <a:lnTo>
                  <a:pt x="427657" y="75903"/>
                </a:lnTo>
                <a:close/>
                <a:moveTo>
                  <a:pt x="2318370" y="75680"/>
                </a:moveTo>
                <a:cubicBezTo>
                  <a:pt x="2333252" y="87139"/>
                  <a:pt x="2348358" y="99864"/>
                  <a:pt x="2363688" y="113854"/>
                </a:cubicBezTo>
                <a:lnTo>
                  <a:pt x="2351186" y="127695"/>
                </a:lnTo>
                <a:cubicBezTo>
                  <a:pt x="2336154" y="112663"/>
                  <a:pt x="2321420" y="99269"/>
                  <a:pt x="2306984" y="87511"/>
                </a:cubicBezTo>
                <a:close/>
                <a:moveTo>
                  <a:pt x="2246039" y="71884"/>
                </a:moveTo>
                <a:lnTo>
                  <a:pt x="2259434" y="81930"/>
                </a:lnTo>
                <a:cubicBezTo>
                  <a:pt x="2246783" y="96516"/>
                  <a:pt x="2232198" y="111622"/>
                  <a:pt x="2215678" y="127249"/>
                </a:cubicBezTo>
                <a:cubicBezTo>
                  <a:pt x="2212255" y="123677"/>
                  <a:pt x="2208088" y="119733"/>
                  <a:pt x="2203176" y="115417"/>
                </a:cubicBezTo>
                <a:cubicBezTo>
                  <a:pt x="2218060" y="102469"/>
                  <a:pt x="2232347" y="87958"/>
                  <a:pt x="2246039" y="71884"/>
                </a:cubicBezTo>
                <a:close/>
                <a:moveTo>
                  <a:pt x="1284610" y="67420"/>
                </a:moveTo>
                <a:cubicBezTo>
                  <a:pt x="1283866" y="75308"/>
                  <a:pt x="1282824" y="82005"/>
                  <a:pt x="1281484" y="87511"/>
                </a:cubicBezTo>
                <a:lnTo>
                  <a:pt x="1325240" y="87511"/>
                </a:lnTo>
                <a:lnTo>
                  <a:pt x="1325240" y="67420"/>
                </a:lnTo>
                <a:close/>
                <a:moveTo>
                  <a:pt x="1229915" y="67420"/>
                </a:moveTo>
                <a:lnTo>
                  <a:pt x="1227237" y="87511"/>
                </a:lnTo>
                <a:lnTo>
                  <a:pt x="1264518" y="87511"/>
                </a:lnTo>
                <a:cubicBezTo>
                  <a:pt x="1266155" y="82302"/>
                  <a:pt x="1267420" y="75605"/>
                  <a:pt x="1268313" y="67420"/>
                </a:cubicBezTo>
                <a:close/>
                <a:moveTo>
                  <a:pt x="1514921" y="62062"/>
                </a:moveTo>
                <a:lnTo>
                  <a:pt x="1634356" y="62062"/>
                </a:lnTo>
                <a:lnTo>
                  <a:pt x="1634356" y="142875"/>
                </a:lnTo>
                <a:lnTo>
                  <a:pt x="1618282" y="142875"/>
                </a:lnTo>
                <a:lnTo>
                  <a:pt x="1618282" y="136625"/>
                </a:lnTo>
                <a:lnTo>
                  <a:pt x="1580778" y="136625"/>
                </a:lnTo>
                <a:cubicBezTo>
                  <a:pt x="1580331" y="144810"/>
                  <a:pt x="1579662" y="151508"/>
                  <a:pt x="1578768" y="156716"/>
                </a:cubicBezTo>
                <a:lnTo>
                  <a:pt x="1648866" y="156716"/>
                </a:lnTo>
                <a:lnTo>
                  <a:pt x="1648866" y="171004"/>
                </a:lnTo>
                <a:lnTo>
                  <a:pt x="1587252" y="171004"/>
                </a:lnTo>
                <a:cubicBezTo>
                  <a:pt x="1603399" y="189087"/>
                  <a:pt x="1624756" y="200100"/>
                  <a:pt x="1651322" y="204044"/>
                </a:cubicBezTo>
                <a:cubicBezTo>
                  <a:pt x="1647155" y="209550"/>
                  <a:pt x="1643508" y="215132"/>
                  <a:pt x="1640383" y="220787"/>
                </a:cubicBezTo>
                <a:cubicBezTo>
                  <a:pt x="1611585" y="212378"/>
                  <a:pt x="1589149" y="197198"/>
                  <a:pt x="1573076" y="175246"/>
                </a:cubicBezTo>
                <a:cubicBezTo>
                  <a:pt x="1562434" y="196602"/>
                  <a:pt x="1537990" y="212229"/>
                  <a:pt x="1499741" y="222126"/>
                </a:cubicBezTo>
                <a:cubicBezTo>
                  <a:pt x="1497211" y="216917"/>
                  <a:pt x="1494308" y="211783"/>
                  <a:pt x="1491034" y="206723"/>
                </a:cubicBezTo>
                <a:cubicBezTo>
                  <a:pt x="1526083" y="199356"/>
                  <a:pt x="1548482" y="187449"/>
                  <a:pt x="1558230" y="171004"/>
                </a:cubicBezTo>
                <a:lnTo>
                  <a:pt x="1498848" y="171004"/>
                </a:lnTo>
                <a:lnTo>
                  <a:pt x="1498848" y="156716"/>
                </a:lnTo>
                <a:lnTo>
                  <a:pt x="1563476" y="156716"/>
                </a:lnTo>
                <a:cubicBezTo>
                  <a:pt x="1564444" y="151284"/>
                  <a:pt x="1565076" y="144587"/>
                  <a:pt x="1565374" y="136625"/>
                </a:cubicBezTo>
                <a:lnTo>
                  <a:pt x="1530995" y="136625"/>
                </a:lnTo>
                <a:lnTo>
                  <a:pt x="1530995" y="142875"/>
                </a:lnTo>
                <a:lnTo>
                  <a:pt x="1514921" y="142875"/>
                </a:lnTo>
                <a:close/>
                <a:moveTo>
                  <a:pt x="324296" y="62062"/>
                </a:moveTo>
                <a:lnTo>
                  <a:pt x="443731" y="62062"/>
                </a:lnTo>
                <a:lnTo>
                  <a:pt x="443731" y="142875"/>
                </a:lnTo>
                <a:lnTo>
                  <a:pt x="427657" y="142875"/>
                </a:lnTo>
                <a:lnTo>
                  <a:pt x="427657" y="136625"/>
                </a:lnTo>
                <a:lnTo>
                  <a:pt x="390153" y="136625"/>
                </a:lnTo>
                <a:cubicBezTo>
                  <a:pt x="389706" y="144810"/>
                  <a:pt x="389036" y="151508"/>
                  <a:pt x="388143" y="156716"/>
                </a:cubicBezTo>
                <a:lnTo>
                  <a:pt x="458241" y="156716"/>
                </a:lnTo>
                <a:lnTo>
                  <a:pt x="458241" y="171004"/>
                </a:lnTo>
                <a:lnTo>
                  <a:pt x="396627" y="171004"/>
                </a:lnTo>
                <a:cubicBezTo>
                  <a:pt x="412774" y="189087"/>
                  <a:pt x="434131" y="200100"/>
                  <a:pt x="460697" y="204044"/>
                </a:cubicBezTo>
                <a:cubicBezTo>
                  <a:pt x="456530" y="209550"/>
                  <a:pt x="452884" y="215132"/>
                  <a:pt x="449758" y="220787"/>
                </a:cubicBezTo>
                <a:cubicBezTo>
                  <a:pt x="420960" y="212378"/>
                  <a:pt x="398524" y="197198"/>
                  <a:pt x="382451" y="175246"/>
                </a:cubicBezTo>
                <a:cubicBezTo>
                  <a:pt x="371810" y="196602"/>
                  <a:pt x="347365" y="212229"/>
                  <a:pt x="309116" y="222126"/>
                </a:cubicBezTo>
                <a:cubicBezTo>
                  <a:pt x="306586" y="216917"/>
                  <a:pt x="303683" y="211783"/>
                  <a:pt x="300409" y="206723"/>
                </a:cubicBezTo>
                <a:cubicBezTo>
                  <a:pt x="335458" y="199356"/>
                  <a:pt x="357857" y="187449"/>
                  <a:pt x="367605" y="171004"/>
                </a:cubicBezTo>
                <a:lnTo>
                  <a:pt x="308223" y="171004"/>
                </a:lnTo>
                <a:lnTo>
                  <a:pt x="308223" y="156716"/>
                </a:lnTo>
                <a:lnTo>
                  <a:pt x="372851" y="156716"/>
                </a:lnTo>
                <a:cubicBezTo>
                  <a:pt x="373819" y="151284"/>
                  <a:pt x="374451" y="144587"/>
                  <a:pt x="374749" y="136625"/>
                </a:cubicBezTo>
                <a:lnTo>
                  <a:pt x="340370" y="136625"/>
                </a:lnTo>
                <a:lnTo>
                  <a:pt x="340370" y="142875"/>
                </a:lnTo>
                <a:lnTo>
                  <a:pt x="324296" y="142875"/>
                </a:lnTo>
                <a:close/>
                <a:moveTo>
                  <a:pt x="2279526" y="54025"/>
                </a:moveTo>
                <a:lnTo>
                  <a:pt x="2296492" y="54025"/>
                </a:lnTo>
                <a:lnTo>
                  <a:pt x="2296492" y="107826"/>
                </a:lnTo>
                <a:cubicBezTo>
                  <a:pt x="2296492" y="125388"/>
                  <a:pt x="2287786" y="134169"/>
                  <a:pt x="2270372" y="134169"/>
                </a:cubicBezTo>
                <a:cubicBezTo>
                  <a:pt x="2264866" y="134169"/>
                  <a:pt x="2257424" y="134095"/>
                  <a:pt x="2248048" y="133946"/>
                </a:cubicBezTo>
                <a:cubicBezTo>
                  <a:pt x="2247304" y="128886"/>
                  <a:pt x="2246188" y="122858"/>
                  <a:pt x="2244700" y="115863"/>
                </a:cubicBezTo>
                <a:cubicBezTo>
                  <a:pt x="2252736" y="116905"/>
                  <a:pt x="2259731" y="117426"/>
                  <a:pt x="2265684" y="117426"/>
                </a:cubicBezTo>
                <a:cubicBezTo>
                  <a:pt x="2274912" y="117426"/>
                  <a:pt x="2279526" y="112440"/>
                  <a:pt x="2279526" y="102469"/>
                </a:cubicBezTo>
                <a:close/>
                <a:moveTo>
                  <a:pt x="3869084" y="50676"/>
                </a:moveTo>
                <a:lnTo>
                  <a:pt x="3869084" y="64964"/>
                </a:lnTo>
                <a:lnTo>
                  <a:pt x="3992314" y="64964"/>
                </a:lnTo>
                <a:lnTo>
                  <a:pt x="3992314" y="50676"/>
                </a:lnTo>
                <a:close/>
                <a:moveTo>
                  <a:pt x="1018356" y="40854"/>
                </a:moveTo>
                <a:cubicBezTo>
                  <a:pt x="1010915" y="49783"/>
                  <a:pt x="1003250" y="58192"/>
                  <a:pt x="995362" y="66080"/>
                </a:cubicBezTo>
                <a:lnTo>
                  <a:pt x="1069702" y="66080"/>
                </a:lnTo>
                <a:lnTo>
                  <a:pt x="1094482" y="40854"/>
                </a:lnTo>
                <a:close/>
                <a:moveTo>
                  <a:pt x="4174963" y="40631"/>
                </a:moveTo>
                <a:cubicBezTo>
                  <a:pt x="4183968" y="57820"/>
                  <a:pt x="4195055" y="72182"/>
                  <a:pt x="4208226" y="83716"/>
                </a:cubicBezTo>
                <a:cubicBezTo>
                  <a:pt x="4223332" y="71512"/>
                  <a:pt x="4235871" y="57150"/>
                  <a:pt x="4245842" y="40631"/>
                </a:cubicBezTo>
                <a:close/>
                <a:moveTo>
                  <a:pt x="1341313" y="35049"/>
                </a:moveTo>
                <a:lnTo>
                  <a:pt x="1341313" y="54472"/>
                </a:lnTo>
                <a:lnTo>
                  <a:pt x="1379041" y="54472"/>
                </a:lnTo>
                <a:lnTo>
                  <a:pt x="1379041" y="35049"/>
                </a:lnTo>
                <a:close/>
                <a:moveTo>
                  <a:pt x="1286172" y="35049"/>
                </a:moveTo>
                <a:cubicBezTo>
                  <a:pt x="1286172" y="42044"/>
                  <a:pt x="1285949" y="48518"/>
                  <a:pt x="1285503" y="54472"/>
                </a:cubicBezTo>
                <a:lnTo>
                  <a:pt x="1325240" y="54472"/>
                </a:lnTo>
                <a:lnTo>
                  <a:pt x="1325240" y="35049"/>
                </a:lnTo>
                <a:close/>
                <a:moveTo>
                  <a:pt x="3445594" y="34157"/>
                </a:moveTo>
                <a:cubicBezTo>
                  <a:pt x="3450059" y="82228"/>
                  <a:pt x="3462039" y="119212"/>
                  <a:pt x="3481536" y="145108"/>
                </a:cubicBezTo>
                <a:cubicBezTo>
                  <a:pt x="3502074" y="117575"/>
                  <a:pt x="3515468" y="80591"/>
                  <a:pt x="3521719" y="34157"/>
                </a:cubicBezTo>
                <a:close/>
                <a:moveTo>
                  <a:pt x="2483160" y="34157"/>
                </a:moveTo>
                <a:cubicBezTo>
                  <a:pt x="2487848" y="78061"/>
                  <a:pt x="2501428" y="114412"/>
                  <a:pt x="2523901" y="143210"/>
                </a:cubicBezTo>
                <a:cubicBezTo>
                  <a:pt x="2549276" y="113147"/>
                  <a:pt x="2564308" y="76796"/>
                  <a:pt x="2568996" y="34157"/>
                </a:cubicBezTo>
                <a:close/>
                <a:moveTo>
                  <a:pt x="3220640" y="31701"/>
                </a:moveTo>
                <a:lnTo>
                  <a:pt x="3220640" y="73224"/>
                </a:lnTo>
                <a:lnTo>
                  <a:pt x="3286273" y="73224"/>
                </a:lnTo>
                <a:lnTo>
                  <a:pt x="3286273" y="31701"/>
                </a:lnTo>
                <a:close/>
                <a:moveTo>
                  <a:pt x="3140050" y="31701"/>
                </a:moveTo>
                <a:lnTo>
                  <a:pt x="3140050" y="73224"/>
                </a:lnTo>
                <a:lnTo>
                  <a:pt x="3202781" y="73224"/>
                </a:lnTo>
                <a:lnTo>
                  <a:pt x="3202781" y="31701"/>
                </a:lnTo>
                <a:close/>
                <a:moveTo>
                  <a:pt x="3869084" y="24334"/>
                </a:moveTo>
                <a:lnTo>
                  <a:pt x="3869084" y="38621"/>
                </a:lnTo>
                <a:lnTo>
                  <a:pt x="3992314" y="38621"/>
                </a:lnTo>
                <a:lnTo>
                  <a:pt x="3992314" y="24334"/>
                </a:lnTo>
                <a:close/>
                <a:moveTo>
                  <a:pt x="2454250" y="18530"/>
                </a:moveTo>
                <a:lnTo>
                  <a:pt x="2589088" y="18530"/>
                </a:lnTo>
                <a:lnTo>
                  <a:pt x="2589088" y="33710"/>
                </a:lnTo>
                <a:cubicBezTo>
                  <a:pt x="2582465" y="82823"/>
                  <a:pt x="2565015" y="124198"/>
                  <a:pt x="2536738" y="157833"/>
                </a:cubicBezTo>
                <a:cubicBezTo>
                  <a:pt x="2554895" y="176362"/>
                  <a:pt x="2577479" y="191096"/>
                  <a:pt x="2604492" y="202035"/>
                </a:cubicBezTo>
                <a:cubicBezTo>
                  <a:pt x="2598687" y="209030"/>
                  <a:pt x="2593999" y="214983"/>
                  <a:pt x="2590428" y="219894"/>
                </a:cubicBezTo>
                <a:cubicBezTo>
                  <a:pt x="2564010" y="207020"/>
                  <a:pt x="2541760" y="191096"/>
                  <a:pt x="2523678" y="172120"/>
                </a:cubicBezTo>
                <a:cubicBezTo>
                  <a:pt x="2504182" y="191542"/>
                  <a:pt x="2480518" y="207988"/>
                  <a:pt x="2452687" y="221457"/>
                </a:cubicBezTo>
                <a:cubicBezTo>
                  <a:pt x="2449859" y="217438"/>
                  <a:pt x="2445394" y="211932"/>
                  <a:pt x="2439292" y="204937"/>
                </a:cubicBezTo>
                <a:cubicBezTo>
                  <a:pt x="2467793" y="191840"/>
                  <a:pt x="2491643" y="175915"/>
                  <a:pt x="2510842" y="157163"/>
                </a:cubicBezTo>
                <a:cubicBezTo>
                  <a:pt x="2485094" y="124123"/>
                  <a:pt x="2470137" y="83121"/>
                  <a:pt x="2465970" y="34157"/>
                </a:cubicBezTo>
                <a:lnTo>
                  <a:pt x="2454250" y="34157"/>
                </a:lnTo>
                <a:close/>
                <a:moveTo>
                  <a:pt x="3413894" y="17413"/>
                </a:moveTo>
                <a:lnTo>
                  <a:pt x="3540695" y="17413"/>
                </a:lnTo>
                <a:lnTo>
                  <a:pt x="3540695" y="33710"/>
                </a:lnTo>
                <a:cubicBezTo>
                  <a:pt x="3533700" y="85502"/>
                  <a:pt x="3517924" y="127249"/>
                  <a:pt x="3493368" y="158949"/>
                </a:cubicBezTo>
                <a:cubicBezTo>
                  <a:pt x="3509441" y="175171"/>
                  <a:pt x="3530724" y="188566"/>
                  <a:pt x="3557215" y="199133"/>
                </a:cubicBezTo>
                <a:cubicBezTo>
                  <a:pt x="3550815" y="206127"/>
                  <a:pt x="3545830" y="212304"/>
                  <a:pt x="3542258" y="217662"/>
                </a:cubicBezTo>
                <a:cubicBezTo>
                  <a:pt x="3516659" y="204416"/>
                  <a:pt x="3496270" y="189682"/>
                  <a:pt x="3481089" y="173460"/>
                </a:cubicBezTo>
                <a:cubicBezTo>
                  <a:pt x="3464123" y="191170"/>
                  <a:pt x="3440459" y="207690"/>
                  <a:pt x="3410098" y="223019"/>
                </a:cubicBezTo>
                <a:cubicBezTo>
                  <a:pt x="3406824" y="217662"/>
                  <a:pt x="3402657" y="212006"/>
                  <a:pt x="3397597" y="206053"/>
                </a:cubicBezTo>
                <a:cubicBezTo>
                  <a:pt x="3429000" y="191319"/>
                  <a:pt x="3452961" y="175692"/>
                  <a:pt x="3469481" y="159172"/>
                </a:cubicBezTo>
                <a:cubicBezTo>
                  <a:pt x="3447008" y="130895"/>
                  <a:pt x="3433092" y="89223"/>
                  <a:pt x="3427734" y="34157"/>
                </a:cubicBezTo>
                <a:lnTo>
                  <a:pt x="3413894" y="34157"/>
                </a:lnTo>
                <a:close/>
                <a:moveTo>
                  <a:pt x="3122190" y="15181"/>
                </a:moveTo>
                <a:lnTo>
                  <a:pt x="3304133" y="15181"/>
                </a:lnTo>
                <a:lnTo>
                  <a:pt x="3304133" y="192658"/>
                </a:lnTo>
                <a:cubicBezTo>
                  <a:pt x="3304133" y="210369"/>
                  <a:pt x="3295724" y="219224"/>
                  <a:pt x="3278906" y="219224"/>
                </a:cubicBezTo>
                <a:cubicBezTo>
                  <a:pt x="3268637" y="219224"/>
                  <a:pt x="3257103" y="219001"/>
                  <a:pt x="3244304" y="218555"/>
                </a:cubicBezTo>
                <a:cubicBezTo>
                  <a:pt x="3243560" y="213643"/>
                  <a:pt x="3242444" y="207467"/>
                  <a:pt x="3240955" y="200025"/>
                </a:cubicBezTo>
                <a:cubicBezTo>
                  <a:pt x="3253903" y="200918"/>
                  <a:pt x="3264396" y="201365"/>
                  <a:pt x="3272432" y="201365"/>
                </a:cubicBezTo>
                <a:cubicBezTo>
                  <a:pt x="3281660" y="201365"/>
                  <a:pt x="3286273" y="196974"/>
                  <a:pt x="3286273" y="188194"/>
                </a:cubicBezTo>
                <a:lnTo>
                  <a:pt x="3286273" y="147117"/>
                </a:lnTo>
                <a:lnTo>
                  <a:pt x="3220640" y="147117"/>
                </a:lnTo>
                <a:lnTo>
                  <a:pt x="3220640" y="218108"/>
                </a:lnTo>
                <a:lnTo>
                  <a:pt x="3202781" y="218108"/>
                </a:lnTo>
                <a:lnTo>
                  <a:pt x="3202781" y="147117"/>
                </a:lnTo>
                <a:lnTo>
                  <a:pt x="3137817" y="147117"/>
                </a:lnTo>
                <a:cubicBezTo>
                  <a:pt x="3135287" y="178073"/>
                  <a:pt x="3126283" y="203746"/>
                  <a:pt x="3110805" y="224136"/>
                </a:cubicBezTo>
                <a:cubicBezTo>
                  <a:pt x="3106936" y="219224"/>
                  <a:pt x="3102545" y="214090"/>
                  <a:pt x="3097634" y="208732"/>
                </a:cubicBezTo>
                <a:cubicBezTo>
                  <a:pt x="3107308" y="195040"/>
                  <a:pt x="3113856" y="179859"/>
                  <a:pt x="3117279" y="163191"/>
                </a:cubicBezTo>
                <a:cubicBezTo>
                  <a:pt x="3120553" y="147117"/>
                  <a:pt x="3122190" y="124346"/>
                  <a:pt x="3122190" y="94878"/>
                </a:cubicBezTo>
                <a:close/>
                <a:moveTo>
                  <a:pt x="3853457" y="11386"/>
                </a:moveTo>
                <a:lnTo>
                  <a:pt x="4007941" y="11386"/>
                </a:lnTo>
                <a:lnTo>
                  <a:pt x="4007941" y="83047"/>
                </a:lnTo>
                <a:lnTo>
                  <a:pt x="3992314" y="83047"/>
                </a:lnTo>
                <a:lnTo>
                  <a:pt x="3992314" y="77912"/>
                </a:lnTo>
                <a:lnTo>
                  <a:pt x="3869084" y="77912"/>
                </a:lnTo>
                <a:lnTo>
                  <a:pt x="3869084" y="83047"/>
                </a:lnTo>
                <a:lnTo>
                  <a:pt x="3853457" y="83047"/>
                </a:lnTo>
                <a:close/>
                <a:moveTo>
                  <a:pt x="1880071" y="10939"/>
                </a:moveTo>
                <a:lnTo>
                  <a:pt x="1886098" y="28352"/>
                </a:lnTo>
                <a:cubicBezTo>
                  <a:pt x="1843087" y="32817"/>
                  <a:pt x="1804987" y="35422"/>
                  <a:pt x="1771798" y="36166"/>
                </a:cubicBezTo>
                <a:lnTo>
                  <a:pt x="1771798" y="72331"/>
                </a:lnTo>
                <a:lnTo>
                  <a:pt x="1875829" y="72331"/>
                </a:lnTo>
                <a:lnTo>
                  <a:pt x="1875829" y="85725"/>
                </a:lnTo>
                <a:cubicBezTo>
                  <a:pt x="1869281" y="119212"/>
                  <a:pt x="1857151" y="146819"/>
                  <a:pt x="1839441" y="168548"/>
                </a:cubicBezTo>
                <a:cubicBezTo>
                  <a:pt x="1853430" y="182241"/>
                  <a:pt x="1870174" y="193700"/>
                  <a:pt x="1889670" y="202928"/>
                </a:cubicBezTo>
                <a:cubicBezTo>
                  <a:pt x="1883270" y="209774"/>
                  <a:pt x="1878582" y="215280"/>
                  <a:pt x="1875606" y="219448"/>
                </a:cubicBezTo>
                <a:cubicBezTo>
                  <a:pt x="1859979" y="209178"/>
                  <a:pt x="1844352" y="196230"/>
                  <a:pt x="1828725" y="180603"/>
                </a:cubicBezTo>
                <a:cubicBezTo>
                  <a:pt x="1814289" y="194891"/>
                  <a:pt x="1794867" y="208658"/>
                  <a:pt x="1770459" y="221903"/>
                </a:cubicBezTo>
                <a:cubicBezTo>
                  <a:pt x="1767631" y="217290"/>
                  <a:pt x="1763762" y="212229"/>
                  <a:pt x="1758850" y="206723"/>
                </a:cubicBezTo>
                <a:cubicBezTo>
                  <a:pt x="1783556" y="195709"/>
                  <a:pt x="1803275" y="183059"/>
                  <a:pt x="1818010" y="168772"/>
                </a:cubicBezTo>
                <a:cubicBezTo>
                  <a:pt x="1801043" y="147638"/>
                  <a:pt x="1790253" y="120402"/>
                  <a:pt x="1785640" y="87065"/>
                </a:cubicBezTo>
                <a:lnTo>
                  <a:pt x="1771798" y="87065"/>
                </a:lnTo>
                <a:lnTo>
                  <a:pt x="1771798" y="123677"/>
                </a:lnTo>
                <a:cubicBezTo>
                  <a:pt x="1771798" y="164902"/>
                  <a:pt x="1759966" y="197793"/>
                  <a:pt x="1736303" y="222350"/>
                </a:cubicBezTo>
                <a:cubicBezTo>
                  <a:pt x="1732582" y="217290"/>
                  <a:pt x="1728712" y="212527"/>
                  <a:pt x="1724694" y="208062"/>
                </a:cubicBezTo>
                <a:cubicBezTo>
                  <a:pt x="1745530" y="186929"/>
                  <a:pt x="1755948" y="158056"/>
                  <a:pt x="1755948" y="121444"/>
                </a:cubicBezTo>
                <a:lnTo>
                  <a:pt x="1755948" y="20539"/>
                </a:lnTo>
                <a:cubicBezTo>
                  <a:pt x="1790179" y="20985"/>
                  <a:pt x="1831553" y="17785"/>
                  <a:pt x="1880071" y="10939"/>
                </a:cubicBezTo>
                <a:close/>
                <a:moveTo>
                  <a:pt x="689446" y="10939"/>
                </a:moveTo>
                <a:lnTo>
                  <a:pt x="695473" y="28352"/>
                </a:lnTo>
                <a:cubicBezTo>
                  <a:pt x="652462" y="32817"/>
                  <a:pt x="614362" y="35422"/>
                  <a:pt x="581173" y="36166"/>
                </a:cubicBezTo>
                <a:lnTo>
                  <a:pt x="581173" y="72331"/>
                </a:lnTo>
                <a:lnTo>
                  <a:pt x="685204" y="72331"/>
                </a:lnTo>
                <a:lnTo>
                  <a:pt x="685204" y="85725"/>
                </a:lnTo>
                <a:cubicBezTo>
                  <a:pt x="678656" y="119212"/>
                  <a:pt x="666526" y="146819"/>
                  <a:pt x="648816" y="168548"/>
                </a:cubicBezTo>
                <a:cubicBezTo>
                  <a:pt x="662806" y="182241"/>
                  <a:pt x="679549" y="193700"/>
                  <a:pt x="699045" y="202928"/>
                </a:cubicBezTo>
                <a:cubicBezTo>
                  <a:pt x="692646" y="209774"/>
                  <a:pt x="687958" y="215280"/>
                  <a:pt x="684981" y="219448"/>
                </a:cubicBezTo>
                <a:cubicBezTo>
                  <a:pt x="669354" y="209178"/>
                  <a:pt x="653727" y="196230"/>
                  <a:pt x="638100" y="180603"/>
                </a:cubicBezTo>
                <a:cubicBezTo>
                  <a:pt x="623664" y="194891"/>
                  <a:pt x="604242" y="208658"/>
                  <a:pt x="579834" y="221903"/>
                </a:cubicBezTo>
                <a:cubicBezTo>
                  <a:pt x="577006" y="217290"/>
                  <a:pt x="573137" y="212229"/>
                  <a:pt x="568225" y="206723"/>
                </a:cubicBezTo>
                <a:cubicBezTo>
                  <a:pt x="592931" y="195709"/>
                  <a:pt x="612651" y="183059"/>
                  <a:pt x="627385" y="168772"/>
                </a:cubicBezTo>
                <a:cubicBezTo>
                  <a:pt x="610418" y="147638"/>
                  <a:pt x="599628" y="120402"/>
                  <a:pt x="595015" y="87065"/>
                </a:cubicBezTo>
                <a:lnTo>
                  <a:pt x="581173" y="87065"/>
                </a:lnTo>
                <a:lnTo>
                  <a:pt x="581173" y="123677"/>
                </a:lnTo>
                <a:cubicBezTo>
                  <a:pt x="581173" y="164902"/>
                  <a:pt x="569342" y="197793"/>
                  <a:pt x="545678" y="222350"/>
                </a:cubicBezTo>
                <a:cubicBezTo>
                  <a:pt x="541957" y="217290"/>
                  <a:pt x="538088" y="212527"/>
                  <a:pt x="534069" y="208062"/>
                </a:cubicBezTo>
                <a:cubicBezTo>
                  <a:pt x="554905" y="186929"/>
                  <a:pt x="565323" y="158056"/>
                  <a:pt x="565323" y="121444"/>
                </a:cubicBezTo>
                <a:lnTo>
                  <a:pt x="565323" y="20539"/>
                </a:lnTo>
                <a:cubicBezTo>
                  <a:pt x="599554" y="20985"/>
                  <a:pt x="640928" y="17785"/>
                  <a:pt x="689446" y="10939"/>
                </a:cubicBezTo>
                <a:close/>
                <a:moveTo>
                  <a:pt x="751879" y="4912"/>
                </a:moveTo>
                <a:cubicBezTo>
                  <a:pt x="764232" y="15627"/>
                  <a:pt x="776138" y="26641"/>
                  <a:pt x="787598" y="37952"/>
                </a:cubicBezTo>
                <a:lnTo>
                  <a:pt x="773980" y="50676"/>
                </a:lnTo>
                <a:cubicBezTo>
                  <a:pt x="762967" y="38621"/>
                  <a:pt x="751582" y="27087"/>
                  <a:pt x="739824" y="16074"/>
                </a:cubicBezTo>
                <a:close/>
                <a:moveTo>
                  <a:pt x="66526" y="4465"/>
                </a:moveTo>
                <a:lnTo>
                  <a:pt x="84385" y="4465"/>
                </a:lnTo>
                <a:lnTo>
                  <a:pt x="84385" y="70322"/>
                </a:lnTo>
                <a:lnTo>
                  <a:pt x="124569" y="70322"/>
                </a:lnTo>
                <a:lnTo>
                  <a:pt x="124569" y="87065"/>
                </a:lnTo>
                <a:lnTo>
                  <a:pt x="84385" y="87065"/>
                </a:lnTo>
                <a:lnTo>
                  <a:pt x="84385" y="174799"/>
                </a:lnTo>
                <a:cubicBezTo>
                  <a:pt x="97557" y="172120"/>
                  <a:pt x="110133" y="169441"/>
                  <a:pt x="122113" y="166762"/>
                </a:cubicBezTo>
                <a:cubicBezTo>
                  <a:pt x="122560" y="174353"/>
                  <a:pt x="123081" y="180380"/>
                  <a:pt x="123676" y="184845"/>
                </a:cubicBezTo>
                <a:cubicBezTo>
                  <a:pt x="83195" y="192882"/>
                  <a:pt x="43830" y="201216"/>
                  <a:pt x="5581" y="209848"/>
                </a:cubicBezTo>
                <a:lnTo>
                  <a:pt x="446" y="191319"/>
                </a:lnTo>
                <a:cubicBezTo>
                  <a:pt x="7069" y="190054"/>
                  <a:pt x="13617" y="188826"/>
                  <a:pt x="20091" y="187636"/>
                </a:cubicBezTo>
                <a:lnTo>
                  <a:pt x="20091" y="44872"/>
                </a:lnTo>
                <a:lnTo>
                  <a:pt x="37504" y="44872"/>
                </a:lnTo>
                <a:lnTo>
                  <a:pt x="37504" y="184287"/>
                </a:lnTo>
                <a:cubicBezTo>
                  <a:pt x="47476" y="182278"/>
                  <a:pt x="57150" y="180343"/>
                  <a:pt x="66526" y="178483"/>
                </a:cubicBezTo>
                <a:close/>
                <a:moveTo>
                  <a:pt x="1701924" y="3572"/>
                </a:moveTo>
                <a:lnTo>
                  <a:pt x="1717550" y="3572"/>
                </a:lnTo>
                <a:lnTo>
                  <a:pt x="1717550" y="47328"/>
                </a:lnTo>
                <a:lnTo>
                  <a:pt x="1747911" y="47328"/>
                </a:lnTo>
                <a:lnTo>
                  <a:pt x="1747911" y="62508"/>
                </a:lnTo>
                <a:lnTo>
                  <a:pt x="1717550" y="62508"/>
                </a:lnTo>
                <a:lnTo>
                  <a:pt x="1717550" y="96664"/>
                </a:lnTo>
                <a:lnTo>
                  <a:pt x="1725587" y="88628"/>
                </a:lnTo>
                <a:cubicBezTo>
                  <a:pt x="1736005" y="98450"/>
                  <a:pt x="1744935" y="107157"/>
                  <a:pt x="1752376" y="114747"/>
                </a:cubicBezTo>
                <a:lnTo>
                  <a:pt x="1740544" y="127025"/>
                </a:lnTo>
                <a:cubicBezTo>
                  <a:pt x="1733103" y="118691"/>
                  <a:pt x="1725438" y="110505"/>
                  <a:pt x="1717550" y="102469"/>
                </a:cubicBezTo>
                <a:lnTo>
                  <a:pt x="1717550" y="221233"/>
                </a:lnTo>
                <a:lnTo>
                  <a:pt x="1701924" y="221233"/>
                </a:lnTo>
                <a:lnTo>
                  <a:pt x="1701924" y="101129"/>
                </a:lnTo>
                <a:cubicBezTo>
                  <a:pt x="1694036" y="127025"/>
                  <a:pt x="1684659" y="147340"/>
                  <a:pt x="1673795" y="162074"/>
                </a:cubicBezTo>
                <a:cubicBezTo>
                  <a:pt x="1671712" y="155675"/>
                  <a:pt x="1669256" y="149126"/>
                  <a:pt x="1666428" y="142429"/>
                </a:cubicBezTo>
                <a:cubicBezTo>
                  <a:pt x="1682948" y="117426"/>
                  <a:pt x="1694259" y="90786"/>
                  <a:pt x="1700361" y="62508"/>
                </a:cubicBezTo>
                <a:lnTo>
                  <a:pt x="1667991" y="62508"/>
                </a:lnTo>
                <a:lnTo>
                  <a:pt x="1667991" y="47328"/>
                </a:lnTo>
                <a:lnTo>
                  <a:pt x="1701924" y="47328"/>
                </a:lnTo>
                <a:close/>
                <a:moveTo>
                  <a:pt x="511299" y="3572"/>
                </a:moveTo>
                <a:lnTo>
                  <a:pt x="526926" y="3572"/>
                </a:lnTo>
                <a:lnTo>
                  <a:pt x="526926" y="47328"/>
                </a:lnTo>
                <a:lnTo>
                  <a:pt x="557287" y="47328"/>
                </a:lnTo>
                <a:lnTo>
                  <a:pt x="557287" y="62508"/>
                </a:lnTo>
                <a:lnTo>
                  <a:pt x="526926" y="62508"/>
                </a:lnTo>
                <a:lnTo>
                  <a:pt x="526926" y="96664"/>
                </a:lnTo>
                <a:lnTo>
                  <a:pt x="534962" y="88628"/>
                </a:lnTo>
                <a:cubicBezTo>
                  <a:pt x="545380" y="98450"/>
                  <a:pt x="554310" y="107157"/>
                  <a:pt x="561751" y="114747"/>
                </a:cubicBezTo>
                <a:lnTo>
                  <a:pt x="549920" y="127025"/>
                </a:lnTo>
                <a:cubicBezTo>
                  <a:pt x="542478" y="118691"/>
                  <a:pt x="534814" y="110505"/>
                  <a:pt x="526926" y="102469"/>
                </a:cubicBezTo>
                <a:lnTo>
                  <a:pt x="526926" y="221233"/>
                </a:lnTo>
                <a:lnTo>
                  <a:pt x="511299" y="221233"/>
                </a:lnTo>
                <a:lnTo>
                  <a:pt x="511299" y="101129"/>
                </a:lnTo>
                <a:cubicBezTo>
                  <a:pt x="503411" y="127025"/>
                  <a:pt x="494035" y="147340"/>
                  <a:pt x="483170" y="162074"/>
                </a:cubicBezTo>
                <a:cubicBezTo>
                  <a:pt x="481087" y="155675"/>
                  <a:pt x="478631" y="149126"/>
                  <a:pt x="475803" y="142429"/>
                </a:cubicBezTo>
                <a:cubicBezTo>
                  <a:pt x="492323" y="117426"/>
                  <a:pt x="503634" y="90786"/>
                  <a:pt x="509736" y="62508"/>
                </a:cubicBezTo>
                <a:lnTo>
                  <a:pt x="477366" y="62508"/>
                </a:lnTo>
                <a:lnTo>
                  <a:pt x="477366" y="47328"/>
                </a:lnTo>
                <a:lnTo>
                  <a:pt x="511299" y="47328"/>
                </a:lnTo>
                <a:close/>
                <a:moveTo>
                  <a:pt x="1270769" y="3349"/>
                </a:moveTo>
                <a:lnTo>
                  <a:pt x="1286842" y="3349"/>
                </a:lnTo>
                <a:cubicBezTo>
                  <a:pt x="1286842" y="9153"/>
                  <a:pt x="1286693" y="15404"/>
                  <a:pt x="1286396" y="22101"/>
                </a:cubicBezTo>
                <a:lnTo>
                  <a:pt x="1325240" y="22101"/>
                </a:lnTo>
                <a:lnTo>
                  <a:pt x="1325240" y="3349"/>
                </a:lnTo>
                <a:lnTo>
                  <a:pt x="1341313" y="3349"/>
                </a:lnTo>
                <a:lnTo>
                  <a:pt x="1341313" y="22101"/>
                </a:lnTo>
                <a:lnTo>
                  <a:pt x="1395114" y="22101"/>
                </a:lnTo>
                <a:lnTo>
                  <a:pt x="1395114" y="73001"/>
                </a:lnTo>
                <a:lnTo>
                  <a:pt x="1379041" y="73001"/>
                </a:lnTo>
                <a:lnTo>
                  <a:pt x="1379041" y="67420"/>
                </a:lnTo>
                <a:lnTo>
                  <a:pt x="1341313" y="67420"/>
                </a:lnTo>
                <a:lnTo>
                  <a:pt x="1341313" y="87511"/>
                </a:lnTo>
                <a:lnTo>
                  <a:pt x="1405160" y="87511"/>
                </a:lnTo>
                <a:cubicBezTo>
                  <a:pt x="1404863" y="98227"/>
                  <a:pt x="1404044" y="107380"/>
                  <a:pt x="1402705" y="114970"/>
                </a:cubicBezTo>
                <a:cubicBezTo>
                  <a:pt x="1401068" y="125388"/>
                  <a:pt x="1394370" y="130597"/>
                  <a:pt x="1382613" y="130597"/>
                </a:cubicBezTo>
                <a:cubicBezTo>
                  <a:pt x="1380827" y="130597"/>
                  <a:pt x="1378595" y="130597"/>
                  <a:pt x="1375916" y="130597"/>
                </a:cubicBezTo>
                <a:lnTo>
                  <a:pt x="1375916" y="185068"/>
                </a:lnTo>
                <a:lnTo>
                  <a:pt x="1359842" y="185068"/>
                </a:lnTo>
                <a:lnTo>
                  <a:pt x="1359842" y="139527"/>
                </a:lnTo>
                <a:lnTo>
                  <a:pt x="1247775" y="139527"/>
                </a:lnTo>
                <a:lnTo>
                  <a:pt x="1247775" y="187747"/>
                </a:lnTo>
                <a:lnTo>
                  <a:pt x="1231701" y="187747"/>
                </a:lnTo>
                <a:lnTo>
                  <a:pt x="1231701" y="139527"/>
                </a:lnTo>
                <a:cubicBezTo>
                  <a:pt x="1222623" y="143545"/>
                  <a:pt x="1212279" y="147266"/>
                  <a:pt x="1200671" y="150689"/>
                </a:cubicBezTo>
                <a:cubicBezTo>
                  <a:pt x="1198736" y="146373"/>
                  <a:pt x="1195536" y="141238"/>
                  <a:pt x="1191071" y="135285"/>
                </a:cubicBezTo>
                <a:cubicBezTo>
                  <a:pt x="1225004" y="127993"/>
                  <a:pt x="1247403" y="116384"/>
                  <a:pt x="1258267" y="100459"/>
                </a:cubicBezTo>
                <a:lnTo>
                  <a:pt x="1209154" y="100459"/>
                </a:lnTo>
                <a:lnTo>
                  <a:pt x="1216297" y="54472"/>
                </a:lnTo>
                <a:lnTo>
                  <a:pt x="1269429" y="54472"/>
                </a:lnTo>
                <a:cubicBezTo>
                  <a:pt x="1269876" y="48667"/>
                  <a:pt x="1270099" y="42193"/>
                  <a:pt x="1270099" y="35049"/>
                </a:cubicBezTo>
                <a:lnTo>
                  <a:pt x="1206252" y="35049"/>
                </a:lnTo>
                <a:lnTo>
                  <a:pt x="1206252" y="22101"/>
                </a:lnTo>
                <a:lnTo>
                  <a:pt x="1270322" y="22101"/>
                </a:lnTo>
                <a:cubicBezTo>
                  <a:pt x="1270620" y="15404"/>
                  <a:pt x="1270769" y="9153"/>
                  <a:pt x="1270769" y="3349"/>
                </a:cubicBezTo>
                <a:close/>
                <a:moveTo>
                  <a:pt x="3369915" y="2903"/>
                </a:moveTo>
                <a:lnTo>
                  <a:pt x="3386881" y="2903"/>
                </a:lnTo>
                <a:lnTo>
                  <a:pt x="3386881" y="50230"/>
                </a:lnTo>
                <a:lnTo>
                  <a:pt x="3418358" y="50230"/>
                </a:lnTo>
                <a:lnTo>
                  <a:pt x="3418358" y="65857"/>
                </a:lnTo>
                <a:lnTo>
                  <a:pt x="3386881" y="65857"/>
                </a:lnTo>
                <a:lnTo>
                  <a:pt x="3386881" y="95325"/>
                </a:lnTo>
                <a:lnTo>
                  <a:pt x="3396480" y="86395"/>
                </a:lnTo>
                <a:cubicBezTo>
                  <a:pt x="3409875" y="99046"/>
                  <a:pt x="3420665" y="110282"/>
                  <a:pt x="3428850" y="120105"/>
                </a:cubicBezTo>
                <a:lnTo>
                  <a:pt x="3415456" y="132606"/>
                </a:lnTo>
                <a:cubicBezTo>
                  <a:pt x="3405484" y="119956"/>
                  <a:pt x="3395960" y="108868"/>
                  <a:pt x="3386881" y="99343"/>
                </a:cubicBezTo>
                <a:lnTo>
                  <a:pt x="3386881" y="222350"/>
                </a:lnTo>
                <a:lnTo>
                  <a:pt x="3369915" y="222350"/>
                </a:lnTo>
                <a:lnTo>
                  <a:pt x="3369915" y="100013"/>
                </a:lnTo>
                <a:cubicBezTo>
                  <a:pt x="3361878" y="125016"/>
                  <a:pt x="3352055" y="146150"/>
                  <a:pt x="3340447" y="163414"/>
                </a:cubicBezTo>
                <a:cubicBezTo>
                  <a:pt x="3338363" y="157014"/>
                  <a:pt x="3335833" y="150466"/>
                  <a:pt x="3332856" y="143768"/>
                </a:cubicBezTo>
                <a:cubicBezTo>
                  <a:pt x="3348037" y="120551"/>
                  <a:pt x="3359422" y="94581"/>
                  <a:pt x="3367012" y="65857"/>
                </a:cubicBezTo>
                <a:lnTo>
                  <a:pt x="3335089" y="65857"/>
                </a:lnTo>
                <a:lnTo>
                  <a:pt x="3335089" y="50230"/>
                </a:lnTo>
                <a:lnTo>
                  <a:pt x="3369915" y="50230"/>
                </a:lnTo>
                <a:close/>
                <a:moveTo>
                  <a:pt x="2989212" y="2903"/>
                </a:moveTo>
                <a:lnTo>
                  <a:pt x="3006402" y="2903"/>
                </a:lnTo>
                <a:lnTo>
                  <a:pt x="3006402" y="33040"/>
                </a:lnTo>
                <a:lnTo>
                  <a:pt x="3078509" y="33040"/>
                </a:lnTo>
                <a:lnTo>
                  <a:pt x="3078509" y="48221"/>
                </a:lnTo>
                <a:lnTo>
                  <a:pt x="3006402" y="48221"/>
                </a:lnTo>
                <a:lnTo>
                  <a:pt x="3006402" y="70322"/>
                </a:lnTo>
                <a:lnTo>
                  <a:pt x="3066454" y="70322"/>
                </a:lnTo>
                <a:lnTo>
                  <a:pt x="3066454" y="141313"/>
                </a:lnTo>
                <a:lnTo>
                  <a:pt x="3049488" y="141313"/>
                </a:lnTo>
                <a:lnTo>
                  <a:pt x="3049488" y="131713"/>
                </a:lnTo>
                <a:lnTo>
                  <a:pt x="3004504" y="131713"/>
                </a:lnTo>
                <a:cubicBezTo>
                  <a:pt x="3002198" y="152475"/>
                  <a:pt x="2997696" y="168102"/>
                  <a:pt x="2990998" y="178594"/>
                </a:cubicBezTo>
                <a:cubicBezTo>
                  <a:pt x="2990924" y="178743"/>
                  <a:pt x="2990850" y="178855"/>
                  <a:pt x="2990775" y="178929"/>
                </a:cubicBezTo>
                <a:cubicBezTo>
                  <a:pt x="3013844" y="192398"/>
                  <a:pt x="3043684" y="200249"/>
                  <a:pt x="3080295" y="202481"/>
                </a:cubicBezTo>
                <a:cubicBezTo>
                  <a:pt x="3075830" y="208881"/>
                  <a:pt x="3071738" y="215057"/>
                  <a:pt x="3068017" y="221010"/>
                </a:cubicBezTo>
                <a:cubicBezTo>
                  <a:pt x="3032075" y="216620"/>
                  <a:pt x="3002384" y="206946"/>
                  <a:pt x="2978943" y="191989"/>
                </a:cubicBezTo>
                <a:cubicBezTo>
                  <a:pt x="2965921" y="203523"/>
                  <a:pt x="2946796" y="213792"/>
                  <a:pt x="2921570" y="222796"/>
                </a:cubicBezTo>
                <a:cubicBezTo>
                  <a:pt x="2918147" y="218034"/>
                  <a:pt x="2914278" y="213048"/>
                  <a:pt x="2909961" y="207839"/>
                </a:cubicBezTo>
                <a:cubicBezTo>
                  <a:pt x="2934146" y="200249"/>
                  <a:pt x="2952303" y="191468"/>
                  <a:pt x="2964432" y="181496"/>
                </a:cubicBezTo>
                <a:cubicBezTo>
                  <a:pt x="2952824" y="171748"/>
                  <a:pt x="2943150" y="160363"/>
                  <a:pt x="2935411" y="147340"/>
                </a:cubicBezTo>
                <a:lnTo>
                  <a:pt x="2950368" y="139080"/>
                </a:lnTo>
                <a:cubicBezTo>
                  <a:pt x="2957140" y="150540"/>
                  <a:pt x="2965735" y="160474"/>
                  <a:pt x="2976153" y="168883"/>
                </a:cubicBezTo>
                <a:cubicBezTo>
                  <a:pt x="2981510" y="161144"/>
                  <a:pt x="2985194" y="148754"/>
                  <a:pt x="2987203" y="131713"/>
                </a:cubicBezTo>
                <a:lnTo>
                  <a:pt x="2928937" y="131713"/>
                </a:lnTo>
                <a:lnTo>
                  <a:pt x="2928937" y="70322"/>
                </a:lnTo>
                <a:lnTo>
                  <a:pt x="2989212" y="70322"/>
                </a:lnTo>
                <a:lnTo>
                  <a:pt x="2989212" y="48221"/>
                </a:lnTo>
                <a:lnTo>
                  <a:pt x="2917775" y="48221"/>
                </a:lnTo>
                <a:lnTo>
                  <a:pt x="2917775" y="33040"/>
                </a:lnTo>
                <a:lnTo>
                  <a:pt x="2989212" y="33040"/>
                </a:lnTo>
                <a:close/>
                <a:moveTo>
                  <a:pt x="1538585" y="2233"/>
                </a:moveTo>
                <a:lnTo>
                  <a:pt x="1554212" y="2233"/>
                </a:lnTo>
                <a:lnTo>
                  <a:pt x="1554212" y="23887"/>
                </a:lnTo>
                <a:lnTo>
                  <a:pt x="1593949" y="23887"/>
                </a:lnTo>
                <a:lnTo>
                  <a:pt x="1593949" y="2456"/>
                </a:lnTo>
                <a:lnTo>
                  <a:pt x="1609576" y="2456"/>
                </a:lnTo>
                <a:lnTo>
                  <a:pt x="1609576" y="23887"/>
                </a:lnTo>
                <a:lnTo>
                  <a:pt x="1647973" y="23887"/>
                </a:lnTo>
                <a:lnTo>
                  <a:pt x="1647973" y="38175"/>
                </a:lnTo>
                <a:lnTo>
                  <a:pt x="1609576" y="38175"/>
                </a:lnTo>
                <a:lnTo>
                  <a:pt x="1609576" y="56257"/>
                </a:lnTo>
                <a:lnTo>
                  <a:pt x="1593949" y="56257"/>
                </a:lnTo>
                <a:lnTo>
                  <a:pt x="1593949" y="38175"/>
                </a:lnTo>
                <a:lnTo>
                  <a:pt x="1554212" y="38175"/>
                </a:lnTo>
                <a:lnTo>
                  <a:pt x="1554212" y="56257"/>
                </a:lnTo>
                <a:lnTo>
                  <a:pt x="1538585" y="56257"/>
                </a:lnTo>
                <a:lnTo>
                  <a:pt x="1538585" y="38175"/>
                </a:lnTo>
                <a:lnTo>
                  <a:pt x="1503313" y="38175"/>
                </a:lnTo>
                <a:lnTo>
                  <a:pt x="1503313" y="23887"/>
                </a:lnTo>
                <a:lnTo>
                  <a:pt x="1538585" y="23887"/>
                </a:lnTo>
                <a:close/>
                <a:moveTo>
                  <a:pt x="1461566" y="2233"/>
                </a:moveTo>
                <a:lnTo>
                  <a:pt x="1477193" y="2233"/>
                </a:lnTo>
                <a:lnTo>
                  <a:pt x="1477193" y="51793"/>
                </a:lnTo>
                <a:lnTo>
                  <a:pt x="1506215" y="51793"/>
                </a:lnTo>
                <a:lnTo>
                  <a:pt x="1506215" y="66527"/>
                </a:lnTo>
                <a:lnTo>
                  <a:pt x="1477193" y="66527"/>
                </a:lnTo>
                <a:lnTo>
                  <a:pt x="1477193" y="95995"/>
                </a:lnTo>
                <a:lnTo>
                  <a:pt x="1485900" y="88851"/>
                </a:lnTo>
                <a:cubicBezTo>
                  <a:pt x="1494383" y="97929"/>
                  <a:pt x="1502271" y="107082"/>
                  <a:pt x="1509563" y="116310"/>
                </a:cubicBezTo>
                <a:lnTo>
                  <a:pt x="1497285" y="126579"/>
                </a:lnTo>
                <a:cubicBezTo>
                  <a:pt x="1490439" y="116682"/>
                  <a:pt x="1483742" y="107938"/>
                  <a:pt x="1477193" y="100348"/>
                </a:cubicBezTo>
                <a:lnTo>
                  <a:pt x="1477193" y="221233"/>
                </a:lnTo>
                <a:lnTo>
                  <a:pt x="1461566" y="221233"/>
                </a:lnTo>
                <a:lnTo>
                  <a:pt x="1461566" y="99678"/>
                </a:lnTo>
                <a:cubicBezTo>
                  <a:pt x="1453604" y="126914"/>
                  <a:pt x="1444897" y="147415"/>
                  <a:pt x="1435447" y="161181"/>
                </a:cubicBezTo>
                <a:cubicBezTo>
                  <a:pt x="1433363" y="154782"/>
                  <a:pt x="1430833" y="148233"/>
                  <a:pt x="1427857" y="141536"/>
                </a:cubicBezTo>
                <a:cubicBezTo>
                  <a:pt x="1440730" y="119956"/>
                  <a:pt x="1450962" y="94953"/>
                  <a:pt x="1458552" y="66527"/>
                </a:cubicBezTo>
                <a:lnTo>
                  <a:pt x="1430536" y="66527"/>
                </a:lnTo>
                <a:lnTo>
                  <a:pt x="1430536" y="51793"/>
                </a:lnTo>
                <a:lnTo>
                  <a:pt x="1461566" y="51793"/>
                </a:lnTo>
                <a:close/>
                <a:moveTo>
                  <a:pt x="347960" y="2233"/>
                </a:moveTo>
                <a:lnTo>
                  <a:pt x="363587" y="2233"/>
                </a:lnTo>
                <a:lnTo>
                  <a:pt x="363587" y="23887"/>
                </a:lnTo>
                <a:lnTo>
                  <a:pt x="403324" y="23887"/>
                </a:lnTo>
                <a:lnTo>
                  <a:pt x="403324" y="2456"/>
                </a:lnTo>
                <a:lnTo>
                  <a:pt x="418951" y="2456"/>
                </a:lnTo>
                <a:lnTo>
                  <a:pt x="418951" y="23887"/>
                </a:lnTo>
                <a:lnTo>
                  <a:pt x="457348" y="23887"/>
                </a:lnTo>
                <a:lnTo>
                  <a:pt x="457348" y="38175"/>
                </a:lnTo>
                <a:lnTo>
                  <a:pt x="418951" y="38175"/>
                </a:lnTo>
                <a:lnTo>
                  <a:pt x="418951" y="56257"/>
                </a:lnTo>
                <a:lnTo>
                  <a:pt x="403324" y="56257"/>
                </a:lnTo>
                <a:lnTo>
                  <a:pt x="403324" y="38175"/>
                </a:lnTo>
                <a:lnTo>
                  <a:pt x="363587" y="38175"/>
                </a:lnTo>
                <a:lnTo>
                  <a:pt x="363587" y="56257"/>
                </a:lnTo>
                <a:lnTo>
                  <a:pt x="347960" y="56257"/>
                </a:lnTo>
                <a:lnTo>
                  <a:pt x="347960" y="38175"/>
                </a:lnTo>
                <a:lnTo>
                  <a:pt x="312688" y="38175"/>
                </a:lnTo>
                <a:lnTo>
                  <a:pt x="312688" y="23887"/>
                </a:lnTo>
                <a:lnTo>
                  <a:pt x="347960" y="23887"/>
                </a:lnTo>
                <a:close/>
                <a:moveTo>
                  <a:pt x="270941" y="2233"/>
                </a:moveTo>
                <a:lnTo>
                  <a:pt x="286568" y="2233"/>
                </a:lnTo>
                <a:lnTo>
                  <a:pt x="286568" y="51793"/>
                </a:lnTo>
                <a:lnTo>
                  <a:pt x="315590" y="51793"/>
                </a:lnTo>
                <a:lnTo>
                  <a:pt x="315590" y="66527"/>
                </a:lnTo>
                <a:lnTo>
                  <a:pt x="286568" y="66527"/>
                </a:lnTo>
                <a:lnTo>
                  <a:pt x="286568" y="95995"/>
                </a:lnTo>
                <a:lnTo>
                  <a:pt x="295275" y="88851"/>
                </a:lnTo>
                <a:cubicBezTo>
                  <a:pt x="303758" y="97929"/>
                  <a:pt x="311646" y="107082"/>
                  <a:pt x="318938" y="116310"/>
                </a:cubicBezTo>
                <a:lnTo>
                  <a:pt x="306660" y="126579"/>
                </a:lnTo>
                <a:cubicBezTo>
                  <a:pt x="299814" y="116682"/>
                  <a:pt x="293117" y="107938"/>
                  <a:pt x="286568" y="100348"/>
                </a:cubicBezTo>
                <a:lnTo>
                  <a:pt x="286568" y="221233"/>
                </a:lnTo>
                <a:lnTo>
                  <a:pt x="270941" y="221233"/>
                </a:lnTo>
                <a:lnTo>
                  <a:pt x="270941" y="99678"/>
                </a:lnTo>
                <a:cubicBezTo>
                  <a:pt x="262979" y="126914"/>
                  <a:pt x="254273" y="147415"/>
                  <a:pt x="244822" y="161181"/>
                </a:cubicBezTo>
                <a:cubicBezTo>
                  <a:pt x="242738" y="154782"/>
                  <a:pt x="240208" y="148233"/>
                  <a:pt x="237232" y="141536"/>
                </a:cubicBezTo>
                <a:cubicBezTo>
                  <a:pt x="250105" y="119956"/>
                  <a:pt x="260337" y="94953"/>
                  <a:pt x="267928" y="66527"/>
                </a:cubicBezTo>
                <a:lnTo>
                  <a:pt x="239911" y="66527"/>
                </a:lnTo>
                <a:lnTo>
                  <a:pt x="239911" y="51793"/>
                </a:lnTo>
                <a:lnTo>
                  <a:pt x="270941" y="51793"/>
                </a:lnTo>
                <a:close/>
                <a:moveTo>
                  <a:pt x="2904157" y="2010"/>
                </a:moveTo>
                <a:lnTo>
                  <a:pt x="2920677" y="6921"/>
                </a:lnTo>
                <a:cubicBezTo>
                  <a:pt x="2914575" y="26938"/>
                  <a:pt x="2907878" y="45505"/>
                  <a:pt x="2900585" y="62620"/>
                </a:cubicBezTo>
                <a:lnTo>
                  <a:pt x="2900585" y="222126"/>
                </a:lnTo>
                <a:lnTo>
                  <a:pt x="2884735" y="222126"/>
                </a:lnTo>
                <a:lnTo>
                  <a:pt x="2884735" y="95548"/>
                </a:lnTo>
                <a:cubicBezTo>
                  <a:pt x="2878336" y="107306"/>
                  <a:pt x="2871564" y="118170"/>
                  <a:pt x="2864420" y="128141"/>
                </a:cubicBezTo>
                <a:cubicBezTo>
                  <a:pt x="2862188" y="121891"/>
                  <a:pt x="2859955" y="115938"/>
                  <a:pt x="2857723" y="110282"/>
                </a:cubicBezTo>
                <a:cubicBezTo>
                  <a:pt x="2877666" y="80070"/>
                  <a:pt x="2893144" y="43979"/>
                  <a:pt x="2904157" y="2010"/>
                </a:cubicBezTo>
                <a:close/>
                <a:moveTo>
                  <a:pt x="1025723" y="1786"/>
                </a:moveTo>
                <a:lnTo>
                  <a:pt x="1042689" y="8037"/>
                </a:lnTo>
                <a:cubicBezTo>
                  <a:pt x="1038671" y="13990"/>
                  <a:pt x="1034653" y="19720"/>
                  <a:pt x="1030634" y="25227"/>
                </a:cubicBezTo>
                <a:lnTo>
                  <a:pt x="1117922" y="25227"/>
                </a:lnTo>
                <a:lnTo>
                  <a:pt x="1117922" y="41077"/>
                </a:lnTo>
                <a:lnTo>
                  <a:pt x="1092919" y="66080"/>
                </a:lnTo>
                <a:lnTo>
                  <a:pt x="1146497" y="66080"/>
                </a:lnTo>
                <a:lnTo>
                  <a:pt x="1146497" y="147787"/>
                </a:lnTo>
                <a:lnTo>
                  <a:pt x="1129307" y="147787"/>
                </a:lnTo>
                <a:lnTo>
                  <a:pt x="1129307" y="139304"/>
                </a:lnTo>
                <a:lnTo>
                  <a:pt x="1059433" y="139304"/>
                </a:lnTo>
                <a:cubicBezTo>
                  <a:pt x="1045592" y="177255"/>
                  <a:pt x="1014338" y="205607"/>
                  <a:pt x="965671" y="224359"/>
                </a:cubicBezTo>
                <a:cubicBezTo>
                  <a:pt x="961504" y="216917"/>
                  <a:pt x="957634" y="211411"/>
                  <a:pt x="954062" y="207839"/>
                </a:cubicBezTo>
                <a:cubicBezTo>
                  <a:pt x="997371" y="193700"/>
                  <a:pt x="1026244" y="170855"/>
                  <a:pt x="1040680" y="139304"/>
                </a:cubicBezTo>
                <a:lnTo>
                  <a:pt x="996478" y="139304"/>
                </a:lnTo>
                <a:lnTo>
                  <a:pt x="996478" y="147787"/>
                </a:lnTo>
                <a:lnTo>
                  <a:pt x="979289" y="147787"/>
                </a:lnTo>
                <a:lnTo>
                  <a:pt x="979289" y="80814"/>
                </a:lnTo>
                <a:cubicBezTo>
                  <a:pt x="974229" y="85130"/>
                  <a:pt x="969094" y="89223"/>
                  <a:pt x="963885" y="93092"/>
                </a:cubicBezTo>
                <a:cubicBezTo>
                  <a:pt x="962099" y="90562"/>
                  <a:pt x="958081" y="85651"/>
                  <a:pt x="951830" y="78358"/>
                </a:cubicBezTo>
                <a:cubicBezTo>
                  <a:pt x="978470" y="60350"/>
                  <a:pt x="1003101" y="34826"/>
                  <a:pt x="1025723" y="1786"/>
                </a:cubicBezTo>
                <a:close/>
                <a:moveTo>
                  <a:pt x="131713" y="1786"/>
                </a:moveTo>
                <a:lnTo>
                  <a:pt x="149572" y="1786"/>
                </a:lnTo>
                <a:lnTo>
                  <a:pt x="149572" y="80479"/>
                </a:lnTo>
                <a:cubicBezTo>
                  <a:pt x="168622" y="68127"/>
                  <a:pt x="186928" y="54248"/>
                  <a:pt x="204490" y="38845"/>
                </a:cubicBezTo>
                <a:lnTo>
                  <a:pt x="217661" y="52909"/>
                </a:lnTo>
                <a:cubicBezTo>
                  <a:pt x="197420" y="69429"/>
                  <a:pt x="174724" y="85316"/>
                  <a:pt x="149572" y="100571"/>
                </a:cubicBezTo>
                <a:lnTo>
                  <a:pt x="149572" y="179710"/>
                </a:lnTo>
                <a:cubicBezTo>
                  <a:pt x="149572" y="189533"/>
                  <a:pt x="154111" y="194444"/>
                  <a:pt x="163190" y="194444"/>
                </a:cubicBezTo>
                <a:lnTo>
                  <a:pt x="184398" y="194444"/>
                </a:lnTo>
                <a:cubicBezTo>
                  <a:pt x="192881" y="194444"/>
                  <a:pt x="197792" y="190128"/>
                  <a:pt x="199132" y="181496"/>
                </a:cubicBezTo>
                <a:cubicBezTo>
                  <a:pt x="200918" y="170483"/>
                  <a:pt x="202257" y="157982"/>
                  <a:pt x="203150" y="143992"/>
                </a:cubicBezTo>
                <a:cubicBezTo>
                  <a:pt x="209103" y="146522"/>
                  <a:pt x="215280" y="148754"/>
                  <a:pt x="221679" y="150689"/>
                </a:cubicBezTo>
                <a:cubicBezTo>
                  <a:pt x="220340" y="165274"/>
                  <a:pt x="218777" y="177776"/>
                  <a:pt x="216991" y="188194"/>
                </a:cubicBezTo>
                <a:cubicBezTo>
                  <a:pt x="214461" y="203672"/>
                  <a:pt x="204713" y="211411"/>
                  <a:pt x="187746" y="211411"/>
                </a:cubicBezTo>
                <a:lnTo>
                  <a:pt x="158725" y="211411"/>
                </a:lnTo>
                <a:cubicBezTo>
                  <a:pt x="140717" y="211411"/>
                  <a:pt x="131713" y="201588"/>
                  <a:pt x="131713" y="181943"/>
                </a:cubicBezTo>
                <a:close/>
                <a:moveTo>
                  <a:pt x="2432818" y="1563"/>
                </a:moveTo>
                <a:lnTo>
                  <a:pt x="2450901" y="7591"/>
                </a:lnTo>
                <a:cubicBezTo>
                  <a:pt x="2443832" y="27310"/>
                  <a:pt x="2436092" y="45653"/>
                  <a:pt x="2427684" y="62620"/>
                </a:cubicBezTo>
                <a:lnTo>
                  <a:pt x="2427684" y="220564"/>
                </a:lnTo>
                <a:lnTo>
                  <a:pt x="2410271" y="220564"/>
                </a:lnTo>
                <a:lnTo>
                  <a:pt x="2410271" y="93985"/>
                </a:lnTo>
                <a:cubicBezTo>
                  <a:pt x="2402978" y="105668"/>
                  <a:pt x="2395314" y="116533"/>
                  <a:pt x="2387277" y="126579"/>
                </a:cubicBezTo>
                <a:cubicBezTo>
                  <a:pt x="2385044" y="120179"/>
                  <a:pt x="2382663" y="113556"/>
                  <a:pt x="2380133" y="106710"/>
                </a:cubicBezTo>
                <a:cubicBezTo>
                  <a:pt x="2403648" y="75010"/>
                  <a:pt x="2421210" y="39961"/>
                  <a:pt x="2432818" y="1563"/>
                </a:cubicBezTo>
                <a:close/>
                <a:moveTo>
                  <a:pt x="2247378" y="1563"/>
                </a:moveTo>
                <a:lnTo>
                  <a:pt x="2264792" y="5582"/>
                </a:lnTo>
                <a:cubicBezTo>
                  <a:pt x="2261517" y="12576"/>
                  <a:pt x="2258094" y="19274"/>
                  <a:pt x="2254522" y="25673"/>
                </a:cubicBezTo>
                <a:lnTo>
                  <a:pt x="2356098" y="25673"/>
                </a:lnTo>
                <a:lnTo>
                  <a:pt x="2356098" y="40184"/>
                </a:lnTo>
                <a:lnTo>
                  <a:pt x="2340694" y="72331"/>
                </a:lnTo>
                <a:cubicBezTo>
                  <a:pt x="2335187" y="69503"/>
                  <a:pt x="2329904" y="66899"/>
                  <a:pt x="2324844" y="64517"/>
                </a:cubicBezTo>
                <a:lnTo>
                  <a:pt x="2336452" y="40854"/>
                </a:lnTo>
                <a:lnTo>
                  <a:pt x="2245592" y="40854"/>
                </a:lnTo>
                <a:cubicBezTo>
                  <a:pt x="2237258" y="54248"/>
                  <a:pt x="2228254" y="66303"/>
                  <a:pt x="2218580" y="77019"/>
                </a:cubicBezTo>
                <a:cubicBezTo>
                  <a:pt x="2214413" y="73894"/>
                  <a:pt x="2209650" y="70396"/>
                  <a:pt x="2204293" y="66527"/>
                </a:cubicBezTo>
                <a:cubicBezTo>
                  <a:pt x="2221854" y="47774"/>
                  <a:pt x="2236216" y="26120"/>
                  <a:pt x="2247378" y="1563"/>
                </a:cubicBezTo>
                <a:close/>
                <a:moveTo>
                  <a:pt x="811039" y="1117"/>
                </a:moveTo>
                <a:lnTo>
                  <a:pt x="830237" y="1117"/>
                </a:lnTo>
                <a:cubicBezTo>
                  <a:pt x="830237" y="23218"/>
                  <a:pt x="829196" y="42937"/>
                  <a:pt x="827112" y="60276"/>
                </a:cubicBezTo>
                <a:lnTo>
                  <a:pt x="921990" y="60276"/>
                </a:lnTo>
                <a:cubicBezTo>
                  <a:pt x="921097" y="106264"/>
                  <a:pt x="919757" y="144215"/>
                  <a:pt x="917972" y="174129"/>
                </a:cubicBezTo>
                <a:cubicBezTo>
                  <a:pt x="916483" y="201960"/>
                  <a:pt x="901749" y="215876"/>
                  <a:pt x="873770" y="215876"/>
                </a:cubicBezTo>
                <a:cubicBezTo>
                  <a:pt x="862161" y="215876"/>
                  <a:pt x="848394" y="215504"/>
                  <a:pt x="832470" y="214759"/>
                </a:cubicBezTo>
                <a:cubicBezTo>
                  <a:pt x="831874" y="208955"/>
                  <a:pt x="830758" y="202035"/>
                  <a:pt x="829121" y="193998"/>
                </a:cubicBezTo>
                <a:cubicBezTo>
                  <a:pt x="843111" y="195933"/>
                  <a:pt x="856878" y="196900"/>
                  <a:pt x="870421" y="196900"/>
                </a:cubicBezTo>
                <a:cubicBezTo>
                  <a:pt x="888280" y="196900"/>
                  <a:pt x="897656" y="188119"/>
                  <a:pt x="898549" y="170558"/>
                </a:cubicBezTo>
                <a:cubicBezTo>
                  <a:pt x="900633" y="141387"/>
                  <a:pt x="901973" y="110431"/>
                  <a:pt x="902568" y="77689"/>
                </a:cubicBezTo>
                <a:lnTo>
                  <a:pt x="824656" y="77689"/>
                </a:lnTo>
                <a:cubicBezTo>
                  <a:pt x="813717" y="143322"/>
                  <a:pt x="783133" y="192138"/>
                  <a:pt x="732904" y="224136"/>
                </a:cubicBezTo>
                <a:cubicBezTo>
                  <a:pt x="728737" y="218927"/>
                  <a:pt x="724197" y="213420"/>
                  <a:pt x="719286" y="207616"/>
                </a:cubicBezTo>
                <a:cubicBezTo>
                  <a:pt x="765572" y="180306"/>
                  <a:pt x="794184" y="136997"/>
                  <a:pt x="805123" y="77689"/>
                </a:cubicBezTo>
                <a:lnTo>
                  <a:pt x="723974" y="77689"/>
                </a:lnTo>
                <a:lnTo>
                  <a:pt x="723974" y="60276"/>
                </a:lnTo>
                <a:lnTo>
                  <a:pt x="807802" y="60276"/>
                </a:lnTo>
                <a:cubicBezTo>
                  <a:pt x="809960" y="42044"/>
                  <a:pt x="811039" y="22325"/>
                  <a:pt x="811039" y="1117"/>
                </a:cubicBezTo>
                <a:close/>
                <a:moveTo>
                  <a:pt x="2705100" y="447"/>
                </a:moveTo>
                <a:lnTo>
                  <a:pt x="2723628" y="4689"/>
                </a:lnTo>
                <a:cubicBezTo>
                  <a:pt x="2720652" y="12949"/>
                  <a:pt x="2717378" y="21060"/>
                  <a:pt x="2713806" y="29022"/>
                </a:cubicBezTo>
                <a:lnTo>
                  <a:pt x="2839938" y="29022"/>
                </a:lnTo>
                <a:lnTo>
                  <a:pt x="2839938" y="45542"/>
                </a:lnTo>
                <a:lnTo>
                  <a:pt x="2705769" y="45542"/>
                </a:lnTo>
                <a:cubicBezTo>
                  <a:pt x="2701156" y="54323"/>
                  <a:pt x="2696095" y="62880"/>
                  <a:pt x="2690589" y="71215"/>
                </a:cubicBezTo>
                <a:lnTo>
                  <a:pt x="2812926" y="71215"/>
                </a:lnTo>
                <a:lnTo>
                  <a:pt x="2812926" y="190426"/>
                </a:lnTo>
                <a:cubicBezTo>
                  <a:pt x="2812926" y="208881"/>
                  <a:pt x="2803921" y="218108"/>
                  <a:pt x="2785913" y="218108"/>
                </a:cubicBezTo>
                <a:cubicBezTo>
                  <a:pt x="2778025" y="218257"/>
                  <a:pt x="2766044" y="218331"/>
                  <a:pt x="2749971" y="218331"/>
                </a:cubicBezTo>
                <a:cubicBezTo>
                  <a:pt x="2749227" y="213271"/>
                  <a:pt x="2748111" y="207169"/>
                  <a:pt x="2746622" y="200025"/>
                </a:cubicBezTo>
                <a:cubicBezTo>
                  <a:pt x="2760315" y="201067"/>
                  <a:pt x="2771328" y="201588"/>
                  <a:pt x="2779662" y="201588"/>
                </a:cubicBezTo>
                <a:cubicBezTo>
                  <a:pt x="2789932" y="201588"/>
                  <a:pt x="2795066" y="196528"/>
                  <a:pt x="2795066" y="186408"/>
                </a:cubicBezTo>
                <a:lnTo>
                  <a:pt x="2795066" y="170558"/>
                </a:lnTo>
                <a:lnTo>
                  <a:pt x="2682552" y="170558"/>
                </a:lnTo>
                <a:lnTo>
                  <a:pt x="2682552" y="221010"/>
                </a:lnTo>
                <a:lnTo>
                  <a:pt x="2664916" y="221010"/>
                </a:lnTo>
                <a:lnTo>
                  <a:pt x="2664916" y="105482"/>
                </a:lnTo>
                <a:cubicBezTo>
                  <a:pt x="2654126" y="118058"/>
                  <a:pt x="2642220" y="130151"/>
                  <a:pt x="2629197" y="141759"/>
                </a:cubicBezTo>
                <a:cubicBezTo>
                  <a:pt x="2626072" y="136550"/>
                  <a:pt x="2622500" y="131118"/>
                  <a:pt x="2618482" y="125463"/>
                </a:cubicBezTo>
                <a:cubicBezTo>
                  <a:pt x="2647205" y="101427"/>
                  <a:pt x="2669641" y="74787"/>
                  <a:pt x="2685789" y="45542"/>
                </a:cubicBezTo>
                <a:lnTo>
                  <a:pt x="2624732" y="45542"/>
                </a:lnTo>
                <a:lnTo>
                  <a:pt x="2624732" y="29022"/>
                </a:lnTo>
                <a:lnTo>
                  <a:pt x="2694160" y="29022"/>
                </a:lnTo>
                <a:cubicBezTo>
                  <a:pt x="2698402" y="19720"/>
                  <a:pt x="2702048" y="10195"/>
                  <a:pt x="2705100" y="447"/>
                </a:cubicBezTo>
                <a:close/>
                <a:moveTo>
                  <a:pt x="4174405" y="224"/>
                </a:moveTo>
                <a:lnTo>
                  <a:pt x="4191148" y="5805"/>
                </a:lnTo>
                <a:cubicBezTo>
                  <a:pt x="4188172" y="12576"/>
                  <a:pt x="4185046" y="19199"/>
                  <a:pt x="4181772" y="25673"/>
                </a:cubicBezTo>
                <a:lnTo>
                  <a:pt x="4265488" y="25673"/>
                </a:lnTo>
                <a:lnTo>
                  <a:pt x="4265488" y="41524"/>
                </a:lnTo>
                <a:cubicBezTo>
                  <a:pt x="4254028" y="61318"/>
                  <a:pt x="4239220" y="78693"/>
                  <a:pt x="4221062" y="93651"/>
                </a:cubicBezTo>
                <a:cubicBezTo>
                  <a:pt x="4238178" y="105334"/>
                  <a:pt x="4258270" y="113110"/>
                  <a:pt x="4281338" y="116979"/>
                </a:cubicBezTo>
                <a:cubicBezTo>
                  <a:pt x="4278212" y="124123"/>
                  <a:pt x="4275608" y="130448"/>
                  <a:pt x="4273524" y="135955"/>
                </a:cubicBezTo>
                <a:cubicBezTo>
                  <a:pt x="4247480" y="128588"/>
                  <a:pt x="4225416" y="117984"/>
                  <a:pt x="4207334" y="104143"/>
                </a:cubicBezTo>
                <a:cubicBezTo>
                  <a:pt x="4187539" y="117910"/>
                  <a:pt x="4164359" y="129258"/>
                  <a:pt x="4137794" y="138187"/>
                </a:cubicBezTo>
                <a:cubicBezTo>
                  <a:pt x="4135412" y="132681"/>
                  <a:pt x="4132808" y="127472"/>
                  <a:pt x="4129980" y="122560"/>
                </a:cubicBezTo>
                <a:cubicBezTo>
                  <a:pt x="4154834" y="115491"/>
                  <a:pt x="4176488" y="105780"/>
                  <a:pt x="4194944" y="93427"/>
                </a:cubicBezTo>
                <a:cubicBezTo>
                  <a:pt x="4183112" y="82191"/>
                  <a:pt x="4173438" y="69206"/>
                  <a:pt x="4165922" y="54472"/>
                </a:cubicBezTo>
                <a:cubicBezTo>
                  <a:pt x="4158704" y="66303"/>
                  <a:pt x="4150964" y="77540"/>
                  <a:pt x="4142704" y="88181"/>
                </a:cubicBezTo>
                <a:cubicBezTo>
                  <a:pt x="4139877" y="84907"/>
                  <a:pt x="4136156" y="80963"/>
                  <a:pt x="4131542" y="76349"/>
                </a:cubicBezTo>
                <a:cubicBezTo>
                  <a:pt x="4150295" y="52090"/>
                  <a:pt x="4164582" y="26715"/>
                  <a:pt x="4174405" y="224"/>
                </a:cubicBezTo>
                <a:close/>
                <a:moveTo>
                  <a:pt x="4100512" y="224"/>
                </a:moveTo>
                <a:lnTo>
                  <a:pt x="4117478" y="6921"/>
                </a:lnTo>
                <a:cubicBezTo>
                  <a:pt x="4103042" y="35198"/>
                  <a:pt x="4089871" y="58862"/>
                  <a:pt x="4077964" y="77912"/>
                </a:cubicBezTo>
                <a:cubicBezTo>
                  <a:pt x="4087266" y="77689"/>
                  <a:pt x="4096159" y="77466"/>
                  <a:pt x="4104642" y="77242"/>
                </a:cubicBezTo>
                <a:cubicBezTo>
                  <a:pt x="4110223" y="67345"/>
                  <a:pt x="4116139" y="56481"/>
                  <a:pt x="4122390" y="44649"/>
                </a:cubicBezTo>
                <a:lnTo>
                  <a:pt x="4139133" y="52016"/>
                </a:lnTo>
                <a:cubicBezTo>
                  <a:pt x="4117553" y="89372"/>
                  <a:pt x="4099916" y="117798"/>
                  <a:pt x="4086224" y="137294"/>
                </a:cubicBezTo>
                <a:cubicBezTo>
                  <a:pt x="4098726" y="135508"/>
                  <a:pt x="4113311" y="133350"/>
                  <a:pt x="4129980" y="130820"/>
                </a:cubicBezTo>
                <a:cubicBezTo>
                  <a:pt x="4129087" y="136625"/>
                  <a:pt x="4128417" y="142206"/>
                  <a:pt x="4127970" y="147564"/>
                </a:cubicBezTo>
                <a:cubicBezTo>
                  <a:pt x="4111004" y="149945"/>
                  <a:pt x="4090317" y="153070"/>
                  <a:pt x="4065910" y="156940"/>
                </a:cubicBezTo>
                <a:lnTo>
                  <a:pt x="4062338" y="140643"/>
                </a:lnTo>
                <a:cubicBezTo>
                  <a:pt x="4071267" y="131267"/>
                  <a:pt x="4082504" y="115082"/>
                  <a:pt x="4096047" y="92088"/>
                </a:cubicBezTo>
                <a:cubicBezTo>
                  <a:pt x="4080420" y="93055"/>
                  <a:pt x="4069184" y="93837"/>
                  <a:pt x="4062338" y="94432"/>
                </a:cubicBezTo>
                <a:lnTo>
                  <a:pt x="4058096" y="79251"/>
                </a:lnTo>
                <a:cubicBezTo>
                  <a:pt x="4071490" y="61541"/>
                  <a:pt x="4085629" y="35198"/>
                  <a:pt x="4100512" y="224"/>
                </a:cubicBezTo>
                <a:close/>
                <a:moveTo>
                  <a:pt x="2192684" y="0"/>
                </a:moveTo>
                <a:lnTo>
                  <a:pt x="2208981" y="7591"/>
                </a:lnTo>
                <a:cubicBezTo>
                  <a:pt x="2202953" y="17785"/>
                  <a:pt x="2196852" y="27571"/>
                  <a:pt x="2190675" y="36947"/>
                </a:cubicBezTo>
                <a:lnTo>
                  <a:pt x="2190675" y="136625"/>
                </a:lnTo>
                <a:lnTo>
                  <a:pt x="2173709" y="136625"/>
                </a:lnTo>
                <a:lnTo>
                  <a:pt x="2173709" y="61169"/>
                </a:lnTo>
                <a:cubicBezTo>
                  <a:pt x="2167532" y="69429"/>
                  <a:pt x="2161282" y="77317"/>
                  <a:pt x="2154956" y="84832"/>
                </a:cubicBezTo>
                <a:cubicBezTo>
                  <a:pt x="2151384" y="80665"/>
                  <a:pt x="2147217" y="76200"/>
                  <a:pt x="2142455" y="71438"/>
                </a:cubicBezTo>
                <a:cubicBezTo>
                  <a:pt x="2162100" y="50304"/>
                  <a:pt x="2178843" y="26492"/>
                  <a:pt x="2192684" y="0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10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49EBE6-7AE1-4194-BDC8-C73B1E847AD2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40BC91-5B24-4D30-BCB7-F0031E636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15C9AA-2E1F-4E1A-8B7D-95A976C06719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F8CC09-F60D-4835-B4B1-25469405A78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图片 2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2"/>
          <p:cNvSpPr/>
          <p:nvPr>
            <p:ph type="ctrTitle" idx="2" hasCustomPrompt="1"/>
            <p:custDataLst>
              <p:tags r:id="rId4"/>
            </p:custDataLst>
          </p:nvPr>
        </p:nvSpPr>
        <p:spPr>
          <a:xfrm>
            <a:off x="6299269" y="2095765"/>
            <a:ext cx="4825365" cy="1846659"/>
          </a:xfrm>
        </p:spPr>
        <p:txBody>
          <a:bodyPr vert="horz" wrap="square" lIns="0" tIns="0" rIns="0" bIns="0" rtlCol="0" anchor="b" anchorCtr="0">
            <a:normAutofit lnSpcReduction="1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3"/>
          <p:cNvSpPr/>
          <p:nvPr>
            <p:ph type="subTitle" idx="3" hasCustomPrompt="1"/>
            <p:custDataLst>
              <p:tags r:id="rId5"/>
            </p:custDataLst>
          </p:nvPr>
        </p:nvSpPr>
        <p:spPr>
          <a:xfrm>
            <a:off x="6299269" y="4115857"/>
            <a:ext cx="4826000" cy="370205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5153" y="2511772"/>
            <a:ext cx="3235350" cy="18344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2" hasCustomPrompt="1"/>
            <p:custDataLst>
              <p:tags r:id="rId8"/>
            </p:custDataLst>
          </p:nvPr>
        </p:nvSpPr>
        <p:spPr>
          <a:xfrm>
            <a:off x="4521236" y="3808212"/>
            <a:ext cx="6858000" cy="54356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750" b="1" i="0" u="none" strike="noStrike" kern="1200" cap="none" spc="3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副标题 2"/>
          <p:cNvSpPr>
            <a:spLocks noGrp="1"/>
          </p:cNvSpPr>
          <p:nvPr>
            <p:ph type="subTitle" idx="3" hasCustomPrompt="1"/>
            <p:custDataLst>
              <p:tags r:id="rId9"/>
            </p:custDataLst>
          </p:nvPr>
        </p:nvSpPr>
        <p:spPr>
          <a:xfrm>
            <a:off x="4521236" y="4461627"/>
            <a:ext cx="6858000" cy="1318880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8790" y="2184684"/>
            <a:ext cx="4389120" cy="24886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锐普版权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图片 23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0825" y="2936875"/>
            <a:ext cx="7853363" cy="8588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1" name="组合 220"/>
          <p:cNvGrpSpPr/>
          <p:nvPr userDrawn="1"/>
        </p:nvGrpSpPr>
        <p:grpSpPr>
          <a:xfrm>
            <a:off x="6989763" y="5818188"/>
            <a:ext cx="225425" cy="1039812"/>
            <a:chOff x="10679113" y="6145213"/>
            <a:chExt cx="225425" cy="1040339"/>
          </a:xfrm>
        </p:grpSpPr>
        <p:sp>
          <p:nvSpPr>
            <p:cNvPr id="3097" name="Freeform 1107"/>
            <p:cNvSpPr>
              <a:spLocks noEditPoints="1"/>
            </p:cNvSpPr>
            <p:nvPr/>
          </p:nvSpPr>
          <p:spPr>
            <a:xfrm>
              <a:off x="10704513" y="6145213"/>
              <a:ext cx="168275" cy="43043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53" h="135">
                  <a:moveTo>
                    <a:pt x="5" y="128"/>
                  </a:moveTo>
                  <a:cubicBezTo>
                    <a:pt x="5" y="128"/>
                    <a:pt x="5" y="128"/>
                    <a:pt x="5" y="128"/>
                  </a:cubicBezTo>
                  <a:cubicBezTo>
                    <a:pt x="7" y="131"/>
                    <a:pt x="9" y="133"/>
                    <a:pt x="12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9" y="133"/>
                    <a:pt x="7" y="131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moveTo>
                    <a:pt x="0" y="85"/>
                  </a:moveTo>
                  <a:cubicBezTo>
                    <a:pt x="0" y="85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6"/>
                    <a:pt x="0" y="85"/>
                    <a:pt x="0" y="85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2"/>
                    <a:pt x="7" y="66"/>
                    <a:pt x="22" y="135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4" y="133"/>
                    <a:pt x="46" y="131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6" y="127"/>
                    <a:pt x="44" y="126"/>
                    <a:pt x="42" y="12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5"/>
                    <a:pt x="53" y="84"/>
                  </a:cubicBezTo>
                  <a:cubicBezTo>
                    <a:pt x="53" y="79"/>
                    <a:pt x="52" y="75"/>
                    <a:pt x="52" y="71"/>
                  </a:cubicBezTo>
                  <a:cubicBezTo>
                    <a:pt x="51" y="66"/>
                    <a:pt x="51" y="62"/>
                    <a:pt x="50" y="57"/>
                  </a:cubicBezTo>
                  <a:cubicBezTo>
                    <a:pt x="50" y="55"/>
                    <a:pt x="49" y="53"/>
                    <a:pt x="49" y="51"/>
                  </a:cubicBezTo>
                  <a:cubicBezTo>
                    <a:pt x="49" y="50"/>
                    <a:pt x="49" y="49"/>
                    <a:pt x="48" y="48"/>
                  </a:cubicBezTo>
                  <a:cubicBezTo>
                    <a:pt x="48" y="47"/>
                    <a:pt x="48" y="46"/>
                    <a:pt x="48" y="45"/>
                  </a:cubicBezTo>
                  <a:cubicBezTo>
                    <a:pt x="48" y="44"/>
                    <a:pt x="47" y="43"/>
                    <a:pt x="47" y="42"/>
                  </a:cubicBezTo>
                  <a:cubicBezTo>
                    <a:pt x="47" y="41"/>
                    <a:pt x="47" y="40"/>
                    <a:pt x="47" y="39"/>
                  </a:cubicBezTo>
                  <a:cubicBezTo>
                    <a:pt x="46" y="38"/>
                    <a:pt x="46" y="37"/>
                    <a:pt x="46" y="36"/>
                  </a:cubicBezTo>
                  <a:cubicBezTo>
                    <a:pt x="46" y="35"/>
                    <a:pt x="45" y="34"/>
                    <a:pt x="45" y="33"/>
                  </a:cubicBezTo>
                  <a:cubicBezTo>
                    <a:pt x="45" y="32"/>
                    <a:pt x="45" y="31"/>
                    <a:pt x="44" y="30"/>
                  </a:cubicBezTo>
                  <a:cubicBezTo>
                    <a:pt x="44" y="29"/>
                    <a:pt x="44" y="28"/>
                    <a:pt x="43" y="27"/>
                  </a:cubicBezTo>
                  <a:cubicBezTo>
                    <a:pt x="43" y="25"/>
                    <a:pt x="42" y="24"/>
                    <a:pt x="41" y="22"/>
                  </a:cubicBezTo>
                  <a:cubicBezTo>
                    <a:pt x="40" y="19"/>
                    <a:pt x="38" y="16"/>
                    <a:pt x="37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3" y="7"/>
                    <a:pt x="32" y="6"/>
                  </a:cubicBezTo>
                  <a:cubicBezTo>
                    <a:pt x="31" y="5"/>
                    <a:pt x="31" y="4"/>
                    <a:pt x="30" y="3"/>
                  </a:cubicBezTo>
                  <a:cubicBezTo>
                    <a:pt x="29" y="3"/>
                    <a:pt x="29" y="2"/>
                    <a:pt x="28" y="2"/>
                  </a:cubicBezTo>
                  <a:cubicBezTo>
                    <a:pt x="28" y="1"/>
                    <a:pt x="27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98" name="Freeform 1108"/>
            <p:cNvSpPr/>
            <p:nvPr/>
          </p:nvSpPr>
          <p:spPr>
            <a:xfrm>
              <a:off x="10774363" y="6575643"/>
              <a:ext cx="60325" cy="254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0"/>
                </a:cxn>
              </a:cxnLst>
              <a:pathLst>
                <a:path w="19" h="8">
                  <a:moveTo>
                    <a:pt x="0" y="0"/>
                  </a:moveTo>
                  <a:cubicBezTo>
                    <a:pt x="1" y="3"/>
                    <a:pt x="1" y="6"/>
                    <a:pt x="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99" name="Freeform 1109"/>
            <p:cNvSpPr>
              <a:spLocks noEditPoints="1"/>
            </p:cNvSpPr>
            <p:nvPr/>
          </p:nvSpPr>
          <p:spPr>
            <a:xfrm>
              <a:off x="10679113" y="6423166"/>
              <a:ext cx="25400" cy="17789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8" h="56"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8" y="45"/>
                  </a:moveTo>
                  <a:cubicBezTo>
                    <a:pt x="4" y="50"/>
                    <a:pt x="0" y="56"/>
                    <a:pt x="0" y="56"/>
                  </a:cubicBezTo>
                  <a:cubicBezTo>
                    <a:pt x="0" y="56"/>
                    <a:pt x="4" y="50"/>
                    <a:pt x="8" y="45"/>
                  </a:cubicBezTo>
                  <a:moveTo>
                    <a:pt x="8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00" name="Freeform 1110"/>
            <p:cNvSpPr/>
            <p:nvPr/>
          </p:nvSpPr>
          <p:spPr>
            <a:xfrm>
              <a:off x="10837863" y="6419989"/>
              <a:ext cx="66675" cy="187420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21" h="59">
                  <a:moveTo>
                    <a:pt x="1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" y="40"/>
                    <a:pt x="4" y="41"/>
                    <a:pt x="6" y="42"/>
                  </a:cubicBezTo>
                  <a:cubicBezTo>
                    <a:pt x="14" y="47"/>
                    <a:pt x="21" y="59"/>
                    <a:pt x="21" y="5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6" name="Rectangle 1111"/>
            <p:cNvSpPr>
              <a:spLocks noChangeArrowheads="1"/>
            </p:cNvSpPr>
            <p:nvPr/>
          </p:nvSpPr>
          <p:spPr bwMode="auto">
            <a:xfrm>
              <a:off x="10790238" y="6145213"/>
              <a:ext cx="1587" cy="1588"/>
            </a:xfrm>
            <a:prstGeom prst="rect">
              <a:avLst/>
            </a:prstGeom>
            <a:solidFill>
              <a:srgbClr val="D6D7D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02" name="Freeform 1112"/>
            <p:cNvSpPr/>
            <p:nvPr/>
          </p:nvSpPr>
          <p:spPr>
            <a:xfrm>
              <a:off x="10790238" y="6145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03" name="Freeform 1113"/>
            <p:cNvSpPr>
              <a:spLocks noEditPoints="1"/>
            </p:cNvSpPr>
            <p:nvPr/>
          </p:nvSpPr>
          <p:spPr>
            <a:xfrm>
              <a:off x="10704513" y="6145213"/>
              <a:ext cx="85725" cy="45584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27" h="143">
                  <a:moveTo>
                    <a:pt x="12" y="143"/>
                  </a:move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12" y="143"/>
                    <a:pt x="12" y="143"/>
                    <a:pt x="12" y="143"/>
                  </a:cubicBezTo>
                  <a:moveTo>
                    <a:pt x="12" y="135"/>
                  </a:moveTo>
                  <a:cubicBezTo>
                    <a:pt x="13" y="135"/>
                    <a:pt x="13" y="135"/>
                    <a:pt x="13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13" y="135"/>
                    <a:pt x="13" y="135"/>
                    <a:pt x="12" y="135"/>
                  </a:cubicBezTo>
                  <a:moveTo>
                    <a:pt x="5" y="128"/>
                  </a:moveTo>
                  <a:cubicBezTo>
                    <a:pt x="3" y="129"/>
                    <a:pt x="2" y="131"/>
                    <a:pt x="0" y="132"/>
                  </a:cubicBezTo>
                  <a:cubicBezTo>
                    <a:pt x="2" y="131"/>
                    <a:pt x="3" y="129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1"/>
                    <a:pt x="25" y="2"/>
                  </a:cubicBezTo>
                  <a:cubicBezTo>
                    <a:pt x="25" y="2"/>
                    <a:pt x="24" y="3"/>
                    <a:pt x="23" y="3"/>
                  </a:cubicBezTo>
                  <a:cubicBezTo>
                    <a:pt x="23" y="4"/>
                    <a:pt x="22" y="5"/>
                    <a:pt x="21" y="6"/>
                  </a:cubicBezTo>
                  <a:cubicBezTo>
                    <a:pt x="21" y="7"/>
                    <a:pt x="20" y="8"/>
                    <a:pt x="19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6"/>
                    <a:pt x="13" y="19"/>
                    <a:pt x="12" y="22"/>
                  </a:cubicBezTo>
                  <a:cubicBezTo>
                    <a:pt x="11" y="24"/>
                    <a:pt x="11" y="25"/>
                    <a:pt x="10" y="27"/>
                  </a:cubicBezTo>
                  <a:cubicBezTo>
                    <a:pt x="10" y="28"/>
                    <a:pt x="9" y="29"/>
                    <a:pt x="9" y="30"/>
                  </a:cubicBezTo>
                  <a:cubicBezTo>
                    <a:pt x="9" y="31"/>
                    <a:pt x="8" y="32"/>
                    <a:pt x="8" y="33"/>
                  </a:cubicBezTo>
                  <a:cubicBezTo>
                    <a:pt x="8" y="34"/>
                    <a:pt x="8" y="35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6" y="40"/>
                    <a:pt x="6" y="41"/>
                    <a:pt x="6" y="42"/>
                  </a:cubicBezTo>
                  <a:cubicBezTo>
                    <a:pt x="6" y="43"/>
                    <a:pt x="6" y="44"/>
                    <a:pt x="5" y="45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49"/>
                    <a:pt x="5" y="50"/>
                    <a:pt x="4" y="51"/>
                  </a:cubicBezTo>
                  <a:cubicBezTo>
                    <a:pt x="4" y="53"/>
                    <a:pt x="4" y="55"/>
                    <a:pt x="3" y="57"/>
                  </a:cubicBezTo>
                  <a:cubicBezTo>
                    <a:pt x="3" y="62"/>
                    <a:pt x="2" y="66"/>
                    <a:pt x="1" y="71"/>
                  </a:cubicBezTo>
                  <a:cubicBezTo>
                    <a:pt x="1" y="75"/>
                    <a:pt x="0" y="79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79"/>
                    <a:pt x="1" y="75"/>
                    <a:pt x="1" y="71"/>
                  </a:cubicBezTo>
                  <a:cubicBezTo>
                    <a:pt x="2" y="66"/>
                    <a:pt x="3" y="62"/>
                    <a:pt x="3" y="57"/>
                  </a:cubicBezTo>
                  <a:cubicBezTo>
                    <a:pt x="4" y="55"/>
                    <a:pt x="4" y="53"/>
                    <a:pt x="4" y="51"/>
                  </a:cubicBezTo>
                  <a:cubicBezTo>
                    <a:pt x="5" y="50"/>
                    <a:pt x="5" y="49"/>
                    <a:pt x="5" y="48"/>
                  </a:cubicBezTo>
                  <a:cubicBezTo>
                    <a:pt x="5" y="47"/>
                    <a:pt x="5" y="46"/>
                    <a:pt x="5" y="45"/>
                  </a:cubicBezTo>
                  <a:cubicBezTo>
                    <a:pt x="6" y="44"/>
                    <a:pt x="6" y="43"/>
                    <a:pt x="6" y="42"/>
                  </a:cubicBezTo>
                  <a:cubicBezTo>
                    <a:pt x="6" y="41"/>
                    <a:pt x="6" y="40"/>
                    <a:pt x="7" y="39"/>
                  </a:cubicBezTo>
                  <a:cubicBezTo>
                    <a:pt x="7" y="38"/>
                    <a:pt x="7" y="37"/>
                    <a:pt x="7" y="36"/>
                  </a:cubicBezTo>
                  <a:cubicBezTo>
                    <a:pt x="8" y="35"/>
                    <a:pt x="8" y="34"/>
                    <a:pt x="8" y="33"/>
                  </a:cubicBezTo>
                  <a:cubicBezTo>
                    <a:pt x="8" y="32"/>
                    <a:pt x="9" y="31"/>
                    <a:pt x="9" y="30"/>
                  </a:cubicBezTo>
                  <a:cubicBezTo>
                    <a:pt x="9" y="29"/>
                    <a:pt x="10" y="28"/>
                    <a:pt x="10" y="27"/>
                  </a:cubicBezTo>
                  <a:cubicBezTo>
                    <a:pt x="11" y="25"/>
                    <a:pt x="11" y="24"/>
                    <a:pt x="12" y="22"/>
                  </a:cubicBezTo>
                  <a:cubicBezTo>
                    <a:pt x="13" y="19"/>
                    <a:pt x="15" y="16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1" y="7"/>
                    <a:pt x="21" y="6"/>
                  </a:cubicBezTo>
                  <a:cubicBezTo>
                    <a:pt x="22" y="5"/>
                    <a:pt x="23" y="4"/>
                    <a:pt x="23" y="3"/>
                  </a:cubicBezTo>
                  <a:cubicBezTo>
                    <a:pt x="24" y="3"/>
                    <a:pt x="25" y="2"/>
                    <a:pt x="25" y="2"/>
                  </a:cubicBezTo>
                  <a:cubicBezTo>
                    <a:pt x="26" y="1"/>
                    <a:pt x="26" y="1"/>
                    <a:pt x="26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7B8B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04" name="Freeform 1114"/>
            <p:cNvSpPr/>
            <p:nvPr/>
          </p:nvSpPr>
          <p:spPr>
            <a:xfrm>
              <a:off x="10704513" y="6145213"/>
              <a:ext cx="85725" cy="430430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27" h="135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1"/>
                    <a:pt x="25" y="2"/>
                  </a:cubicBezTo>
                  <a:cubicBezTo>
                    <a:pt x="25" y="2"/>
                    <a:pt x="24" y="3"/>
                    <a:pt x="23" y="3"/>
                  </a:cubicBezTo>
                  <a:cubicBezTo>
                    <a:pt x="23" y="4"/>
                    <a:pt x="22" y="5"/>
                    <a:pt x="21" y="6"/>
                  </a:cubicBezTo>
                  <a:cubicBezTo>
                    <a:pt x="21" y="7"/>
                    <a:pt x="20" y="8"/>
                    <a:pt x="19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6"/>
                    <a:pt x="13" y="19"/>
                    <a:pt x="12" y="22"/>
                  </a:cubicBezTo>
                  <a:cubicBezTo>
                    <a:pt x="11" y="24"/>
                    <a:pt x="11" y="25"/>
                    <a:pt x="10" y="27"/>
                  </a:cubicBezTo>
                  <a:cubicBezTo>
                    <a:pt x="10" y="28"/>
                    <a:pt x="9" y="29"/>
                    <a:pt x="9" y="30"/>
                  </a:cubicBezTo>
                  <a:cubicBezTo>
                    <a:pt x="9" y="31"/>
                    <a:pt x="8" y="32"/>
                    <a:pt x="8" y="33"/>
                  </a:cubicBezTo>
                  <a:cubicBezTo>
                    <a:pt x="8" y="34"/>
                    <a:pt x="8" y="35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6" y="40"/>
                    <a:pt x="6" y="41"/>
                    <a:pt x="6" y="42"/>
                  </a:cubicBezTo>
                  <a:cubicBezTo>
                    <a:pt x="6" y="43"/>
                    <a:pt x="6" y="44"/>
                    <a:pt x="5" y="45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49"/>
                    <a:pt x="5" y="50"/>
                    <a:pt x="4" y="51"/>
                  </a:cubicBezTo>
                  <a:cubicBezTo>
                    <a:pt x="4" y="53"/>
                    <a:pt x="4" y="55"/>
                    <a:pt x="3" y="57"/>
                  </a:cubicBezTo>
                  <a:cubicBezTo>
                    <a:pt x="3" y="62"/>
                    <a:pt x="2" y="66"/>
                    <a:pt x="1" y="71"/>
                  </a:cubicBezTo>
                  <a:cubicBezTo>
                    <a:pt x="1" y="75"/>
                    <a:pt x="0" y="79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0" y="125"/>
                    <a:pt x="7" y="126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7" y="131"/>
                    <a:pt x="9" y="133"/>
                    <a:pt x="12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7" y="66"/>
                    <a:pt x="26" y="2"/>
                    <a:pt x="27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05" name="Freeform 1115"/>
            <p:cNvSpPr/>
            <p:nvPr/>
          </p:nvSpPr>
          <p:spPr>
            <a:xfrm>
              <a:off x="10742613" y="6575643"/>
              <a:ext cx="38100" cy="254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0"/>
                </a:cxn>
              </a:cxnLst>
              <a:pathLst>
                <a:path w="12"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6"/>
                    <a:pt x="11" y="3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06" name="Freeform 1116"/>
            <p:cNvSpPr>
              <a:spLocks noEditPoints="1"/>
            </p:cNvSpPr>
            <p:nvPr/>
          </p:nvSpPr>
          <p:spPr>
            <a:xfrm>
              <a:off x="10679113" y="6566113"/>
              <a:ext cx="25400" cy="34943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8" h="11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B8B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07" name="Freeform 1117"/>
            <p:cNvSpPr/>
            <p:nvPr/>
          </p:nvSpPr>
          <p:spPr>
            <a:xfrm>
              <a:off x="10679113" y="6416813"/>
              <a:ext cx="63500" cy="184243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20" h="58">
                  <a:moveTo>
                    <a:pt x="11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4" y="52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0" y="46"/>
                    <a:pt x="11" y="44"/>
                    <a:pt x="13" y="43"/>
                  </a:cubicBezTo>
                  <a:cubicBezTo>
                    <a:pt x="15" y="41"/>
                    <a:pt x="18" y="40"/>
                    <a:pt x="20" y="39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3" name="Rectangle 1141"/>
            <p:cNvSpPr>
              <a:spLocks noChangeArrowheads="1"/>
            </p:cNvSpPr>
            <p:nvPr/>
          </p:nvSpPr>
          <p:spPr bwMode="auto">
            <a:xfrm>
              <a:off x="10763250" y="6607409"/>
              <a:ext cx="46038" cy="57814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4" name="Rectangle 1142"/>
            <p:cNvSpPr>
              <a:spLocks noChangeArrowheads="1"/>
            </p:cNvSpPr>
            <p:nvPr/>
          </p:nvSpPr>
          <p:spPr bwMode="auto">
            <a:xfrm>
              <a:off x="10764838" y="6607409"/>
              <a:ext cx="44450" cy="25889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35" name="Text Box 3"/>
          <p:cNvSpPr txBox="1">
            <a:spLocks noChangeArrowheads="1"/>
          </p:cNvSpPr>
          <p:nvPr/>
        </p:nvSpPr>
        <p:spPr bwMode="blackWhite">
          <a:xfrm>
            <a:off x="4400550" y="3878263"/>
            <a:ext cx="7296150" cy="1865313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313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针对不同需求，设计师一对一为您提供一站式私人定制服务</a:t>
            </a: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pPr marL="0" marR="0" lvl="0" indent="0" algn="ctr" defTabSz="91313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有多达</a:t>
            </a: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3000</a:t>
            </a: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余位专业设计师可供选择为您提供全方面服务</a:t>
            </a: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pPr marL="0" marR="0" lvl="0" indent="0" algn="ctr" defTabSz="91313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更开创预约上门服务，让您的点滴付出获得超值回报</a:t>
            </a: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pPr marL="0" marR="0" lvl="0" indent="0" algn="ctr" defTabSz="91313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pPr marL="0" marR="0" lvl="0" indent="0" algn="ctr" defTabSz="91313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电话：</a:t>
            </a: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400-601-8802     QQ</a:t>
            </a: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：</a:t>
            </a: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3216933905</a:t>
            </a: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pPr marL="0" marR="0" lvl="0" indent="0" algn="ctr" defTabSz="91313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演界网：</a:t>
            </a: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hlinkClick r:id="rId4"/>
              </a:rPr>
              <a:t>www.yanj.cn/dz/</a:t>
            </a: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1050925" y="604838"/>
            <a:ext cx="3621088" cy="6330950"/>
            <a:chOff x="1050925" y="604838"/>
            <a:chExt cx="3621088" cy="6330950"/>
          </a:xfrm>
        </p:grpSpPr>
        <p:sp>
          <p:nvSpPr>
            <p:cNvPr id="3110" name="Freeform 1058"/>
            <p:cNvSpPr/>
            <p:nvPr/>
          </p:nvSpPr>
          <p:spPr>
            <a:xfrm>
              <a:off x="1270000" y="604838"/>
              <a:ext cx="3182938" cy="4913312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999" h="1542">
                  <a:moveTo>
                    <a:pt x="500" y="0"/>
                  </a:moveTo>
                  <a:cubicBezTo>
                    <a:pt x="500" y="0"/>
                    <a:pt x="0" y="584"/>
                    <a:pt x="237" y="1542"/>
                  </a:cubicBezTo>
                  <a:cubicBezTo>
                    <a:pt x="500" y="1542"/>
                    <a:pt x="500" y="1542"/>
                    <a:pt x="500" y="1542"/>
                  </a:cubicBezTo>
                  <a:cubicBezTo>
                    <a:pt x="762" y="1542"/>
                    <a:pt x="762" y="1542"/>
                    <a:pt x="762" y="1542"/>
                  </a:cubicBezTo>
                  <a:cubicBezTo>
                    <a:pt x="999" y="584"/>
                    <a:pt x="500" y="0"/>
                    <a:pt x="500" y="0"/>
                  </a:cubicBezTo>
                </a:path>
              </a:pathLst>
            </a:custGeom>
            <a:solidFill>
              <a:srgbClr val="FDD4C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" name="Oval 604"/>
            <p:cNvSpPr>
              <a:spLocks noChangeArrowheads="1"/>
            </p:cNvSpPr>
            <p:nvPr/>
          </p:nvSpPr>
          <p:spPr bwMode="auto">
            <a:xfrm>
              <a:off x="2338388" y="6088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Oval 605"/>
            <p:cNvSpPr>
              <a:spLocks noChangeArrowheads="1"/>
            </p:cNvSpPr>
            <p:nvPr/>
          </p:nvSpPr>
          <p:spPr bwMode="auto">
            <a:xfrm>
              <a:off x="2338388" y="61849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Oval 606"/>
            <p:cNvSpPr>
              <a:spLocks noChangeArrowheads="1"/>
            </p:cNvSpPr>
            <p:nvPr/>
          </p:nvSpPr>
          <p:spPr bwMode="auto">
            <a:xfrm>
              <a:off x="2338388" y="62801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Oval 607"/>
            <p:cNvSpPr>
              <a:spLocks noChangeArrowheads="1"/>
            </p:cNvSpPr>
            <p:nvPr/>
          </p:nvSpPr>
          <p:spPr bwMode="auto">
            <a:xfrm>
              <a:off x="2338388" y="63754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Oval 608"/>
            <p:cNvSpPr>
              <a:spLocks noChangeArrowheads="1"/>
            </p:cNvSpPr>
            <p:nvPr/>
          </p:nvSpPr>
          <p:spPr bwMode="auto">
            <a:xfrm>
              <a:off x="2338388" y="64706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Oval 609"/>
            <p:cNvSpPr>
              <a:spLocks noChangeArrowheads="1"/>
            </p:cNvSpPr>
            <p:nvPr/>
          </p:nvSpPr>
          <p:spPr bwMode="auto">
            <a:xfrm>
              <a:off x="2338388" y="6562725"/>
              <a:ext cx="38100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Oval 610"/>
            <p:cNvSpPr>
              <a:spLocks noChangeArrowheads="1"/>
            </p:cNvSpPr>
            <p:nvPr/>
          </p:nvSpPr>
          <p:spPr bwMode="auto">
            <a:xfrm>
              <a:off x="2338388" y="6659563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Oval 611"/>
            <p:cNvSpPr>
              <a:spLocks noChangeArrowheads="1"/>
            </p:cNvSpPr>
            <p:nvPr/>
          </p:nvSpPr>
          <p:spPr bwMode="auto">
            <a:xfrm>
              <a:off x="2338388" y="675481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Oval 612"/>
            <p:cNvSpPr>
              <a:spLocks noChangeArrowheads="1"/>
            </p:cNvSpPr>
            <p:nvPr/>
          </p:nvSpPr>
          <p:spPr bwMode="auto">
            <a:xfrm>
              <a:off x="2338388" y="6850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Oval 631"/>
            <p:cNvSpPr>
              <a:spLocks noChangeArrowheads="1"/>
            </p:cNvSpPr>
            <p:nvPr/>
          </p:nvSpPr>
          <p:spPr bwMode="auto">
            <a:xfrm>
              <a:off x="2401888" y="61372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Oval 632"/>
            <p:cNvSpPr>
              <a:spLocks noChangeArrowheads="1"/>
            </p:cNvSpPr>
            <p:nvPr/>
          </p:nvSpPr>
          <p:spPr bwMode="auto">
            <a:xfrm>
              <a:off x="2401888" y="62325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Oval 633"/>
            <p:cNvSpPr>
              <a:spLocks noChangeArrowheads="1"/>
            </p:cNvSpPr>
            <p:nvPr/>
          </p:nvSpPr>
          <p:spPr bwMode="auto">
            <a:xfrm>
              <a:off x="2401888" y="63277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Oval 634"/>
            <p:cNvSpPr>
              <a:spLocks noChangeArrowheads="1"/>
            </p:cNvSpPr>
            <p:nvPr/>
          </p:nvSpPr>
          <p:spPr bwMode="auto">
            <a:xfrm>
              <a:off x="2401888" y="64230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Oval 635"/>
            <p:cNvSpPr>
              <a:spLocks noChangeArrowheads="1"/>
            </p:cNvSpPr>
            <p:nvPr/>
          </p:nvSpPr>
          <p:spPr bwMode="auto">
            <a:xfrm>
              <a:off x="2401888" y="6515100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Oval 636"/>
            <p:cNvSpPr>
              <a:spLocks noChangeArrowheads="1"/>
            </p:cNvSpPr>
            <p:nvPr/>
          </p:nvSpPr>
          <p:spPr bwMode="auto">
            <a:xfrm>
              <a:off x="2401888" y="661193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Oval 637"/>
            <p:cNvSpPr>
              <a:spLocks noChangeArrowheads="1"/>
            </p:cNvSpPr>
            <p:nvPr/>
          </p:nvSpPr>
          <p:spPr bwMode="auto">
            <a:xfrm>
              <a:off x="2401888" y="670718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Oval 638"/>
            <p:cNvSpPr>
              <a:spLocks noChangeArrowheads="1"/>
            </p:cNvSpPr>
            <p:nvPr/>
          </p:nvSpPr>
          <p:spPr bwMode="auto">
            <a:xfrm>
              <a:off x="2401888" y="680243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Oval 639"/>
            <p:cNvSpPr>
              <a:spLocks noChangeArrowheads="1"/>
            </p:cNvSpPr>
            <p:nvPr/>
          </p:nvSpPr>
          <p:spPr bwMode="auto">
            <a:xfrm>
              <a:off x="2401888" y="689768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Oval 657"/>
            <p:cNvSpPr>
              <a:spLocks noChangeArrowheads="1"/>
            </p:cNvSpPr>
            <p:nvPr/>
          </p:nvSpPr>
          <p:spPr bwMode="auto">
            <a:xfrm>
              <a:off x="2465388" y="6088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Oval 658"/>
            <p:cNvSpPr>
              <a:spLocks noChangeArrowheads="1"/>
            </p:cNvSpPr>
            <p:nvPr/>
          </p:nvSpPr>
          <p:spPr bwMode="auto">
            <a:xfrm>
              <a:off x="2465388" y="61849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Oval 659"/>
            <p:cNvSpPr>
              <a:spLocks noChangeArrowheads="1"/>
            </p:cNvSpPr>
            <p:nvPr/>
          </p:nvSpPr>
          <p:spPr bwMode="auto">
            <a:xfrm>
              <a:off x="2465388" y="62801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Oval 660"/>
            <p:cNvSpPr>
              <a:spLocks noChangeArrowheads="1"/>
            </p:cNvSpPr>
            <p:nvPr/>
          </p:nvSpPr>
          <p:spPr bwMode="auto">
            <a:xfrm>
              <a:off x="2465388" y="63754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Oval 661"/>
            <p:cNvSpPr>
              <a:spLocks noChangeArrowheads="1"/>
            </p:cNvSpPr>
            <p:nvPr/>
          </p:nvSpPr>
          <p:spPr bwMode="auto">
            <a:xfrm>
              <a:off x="2465388" y="64706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Oval 662"/>
            <p:cNvSpPr>
              <a:spLocks noChangeArrowheads="1"/>
            </p:cNvSpPr>
            <p:nvPr/>
          </p:nvSpPr>
          <p:spPr bwMode="auto">
            <a:xfrm>
              <a:off x="2465388" y="6562725"/>
              <a:ext cx="38100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Oval 663"/>
            <p:cNvSpPr>
              <a:spLocks noChangeArrowheads="1"/>
            </p:cNvSpPr>
            <p:nvPr/>
          </p:nvSpPr>
          <p:spPr bwMode="auto">
            <a:xfrm>
              <a:off x="2465388" y="6659563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Oval 664"/>
            <p:cNvSpPr>
              <a:spLocks noChangeArrowheads="1"/>
            </p:cNvSpPr>
            <p:nvPr/>
          </p:nvSpPr>
          <p:spPr bwMode="auto">
            <a:xfrm>
              <a:off x="2465388" y="675481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Oval 665"/>
            <p:cNvSpPr>
              <a:spLocks noChangeArrowheads="1"/>
            </p:cNvSpPr>
            <p:nvPr/>
          </p:nvSpPr>
          <p:spPr bwMode="auto">
            <a:xfrm>
              <a:off x="2465388" y="6850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Oval 684"/>
            <p:cNvSpPr>
              <a:spLocks noChangeArrowheads="1"/>
            </p:cNvSpPr>
            <p:nvPr/>
          </p:nvSpPr>
          <p:spPr bwMode="auto">
            <a:xfrm>
              <a:off x="2525713" y="613727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Oval 685"/>
            <p:cNvSpPr>
              <a:spLocks noChangeArrowheads="1"/>
            </p:cNvSpPr>
            <p:nvPr/>
          </p:nvSpPr>
          <p:spPr bwMode="auto">
            <a:xfrm>
              <a:off x="2525713" y="623252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Oval 686"/>
            <p:cNvSpPr>
              <a:spLocks noChangeArrowheads="1"/>
            </p:cNvSpPr>
            <p:nvPr/>
          </p:nvSpPr>
          <p:spPr bwMode="auto">
            <a:xfrm>
              <a:off x="2525713" y="632777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Oval 687"/>
            <p:cNvSpPr>
              <a:spLocks noChangeArrowheads="1"/>
            </p:cNvSpPr>
            <p:nvPr/>
          </p:nvSpPr>
          <p:spPr bwMode="auto">
            <a:xfrm>
              <a:off x="2525713" y="642302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Oval 688"/>
            <p:cNvSpPr>
              <a:spLocks noChangeArrowheads="1"/>
            </p:cNvSpPr>
            <p:nvPr/>
          </p:nvSpPr>
          <p:spPr bwMode="auto">
            <a:xfrm>
              <a:off x="2525713" y="6515100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" name="Oval 689"/>
            <p:cNvSpPr>
              <a:spLocks noChangeArrowheads="1"/>
            </p:cNvSpPr>
            <p:nvPr/>
          </p:nvSpPr>
          <p:spPr bwMode="auto">
            <a:xfrm>
              <a:off x="2525713" y="6611938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Oval 690"/>
            <p:cNvSpPr>
              <a:spLocks noChangeArrowheads="1"/>
            </p:cNvSpPr>
            <p:nvPr/>
          </p:nvSpPr>
          <p:spPr bwMode="auto">
            <a:xfrm>
              <a:off x="2525713" y="6707188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Oval 691"/>
            <p:cNvSpPr>
              <a:spLocks noChangeArrowheads="1"/>
            </p:cNvSpPr>
            <p:nvPr/>
          </p:nvSpPr>
          <p:spPr bwMode="auto">
            <a:xfrm>
              <a:off x="2525713" y="6802438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1" name="Oval 692"/>
            <p:cNvSpPr>
              <a:spLocks noChangeArrowheads="1"/>
            </p:cNvSpPr>
            <p:nvPr/>
          </p:nvSpPr>
          <p:spPr bwMode="auto">
            <a:xfrm>
              <a:off x="2525713" y="6897688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Oval 710"/>
            <p:cNvSpPr>
              <a:spLocks noChangeArrowheads="1"/>
            </p:cNvSpPr>
            <p:nvPr/>
          </p:nvSpPr>
          <p:spPr bwMode="auto">
            <a:xfrm>
              <a:off x="2589213" y="608806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Oval 711"/>
            <p:cNvSpPr>
              <a:spLocks noChangeArrowheads="1"/>
            </p:cNvSpPr>
            <p:nvPr/>
          </p:nvSpPr>
          <p:spPr bwMode="auto">
            <a:xfrm>
              <a:off x="2589213" y="618490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Oval 712"/>
            <p:cNvSpPr>
              <a:spLocks noChangeArrowheads="1"/>
            </p:cNvSpPr>
            <p:nvPr/>
          </p:nvSpPr>
          <p:spPr bwMode="auto">
            <a:xfrm>
              <a:off x="2589213" y="628015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" name="Oval 713"/>
            <p:cNvSpPr>
              <a:spLocks noChangeArrowheads="1"/>
            </p:cNvSpPr>
            <p:nvPr/>
          </p:nvSpPr>
          <p:spPr bwMode="auto">
            <a:xfrm>
              <a:off x="2589213" y="637540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Oval 714"/>
            <p:cNvSpPr>
              <a:spLocks noChangeArrowheads="1"/>
            </p:cNvSpPr>
            <p:nvPr/>
          </p:nvSpPr>
          <p:spPr bwMode="auto">
            <a:xfrm>
              <a:off x="2589213" y="647065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7" name="Oval 715"/>
            <p:cNvSpPr>
              <a:spLocks noChangeArrowheads="1"/>
            </p:cNvSpPr>
            <p:nvPr/>
          </p:nvSpPr>
          <p:spPr bwMode="auto">
            <a:xfrm>
              <a:off x="2589213" y="6562725"/>
              <a:ext cx="41275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8" name="Oval 716"/>
            <p:cNvSpPr>
              <a:spLocks noChangeArrowheads="1"/>
            </p:cNvSpPr>
            <p:nvPr/>
          </p:nvSpPr>
          <p:spPr bwMode="auto">
            <a:xfrm>
              <a:off x="2589213" y="6659563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Oval 717"/>
            <p:cNvSpPr>
              <a:spLocks noChangeArrowheads="1"/>
            </p:cNvSpPr>
            <p:nvPr/>
          </p:nvSpPr>
          <p:spPr bwMode="auto">
            <a:xfrm>
              <a:off x="2589213" y="675481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0" name="Oval 718"/>
            <p:cNvSpPr>
              <a:spLocks noChangeArrowheads="1"/>
            </p:cNvSpPr>
            <p:nvPr/>
          </p:nvSpPr>
          <p:spPr bwMode="auto">
            <a:xfrm>
              <a:off x="2589213" y="685006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1" name="Oval 737"/>
            <p:cNvSpPr>
              <a:spLocks noChangeArrowheads="1"/>
            </p:cNvSpPr>
            <p:nvPr/>
          </p:nvSpPr>
          <p:spPr bwMode="auto">
            <a:xfrm>
              <a:off x="2652713" y="61372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2" name="Oval 738"/>
            <p:cNvSpPr>
              <a:spLocks noChangeArrowheads="1"/>
            </p:cNvSpPr>
            <p:nvPr/>
          </p:nvSpPr>
          <p:spPr bwMode="auto">
            <a:xfrm>
              <a:off x="2652713" y="62325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Oval 739"/>
            <p:cNvSpPr>
              <a:spLocks noChangeArrowheads="1"/>
            </p:cNvSpPr>
            <p:nvPr/>
          </p:nvSpPr>
          <p:spPr bwMode="auto">
            <a:xfrm>
              <a:off x="2652713" y="63277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Oval 740"/>
            <p:cNvSpPr>
              <a:spLocks noChangeArrowheads="1"/>
            </p:cNvSpPr>
            <p:nvPr/>
          </p:nvSpPr>
          <p:spPr bwMode="auto">
            <a:xfrm>
              <a:off x="2652713" y="64230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Oval 741"/>
            <p:cNvSpPr>
              <a:spLocks noChangeArrowheads="1"/>
            </p:cNvSpPr>
            <p:nvPr/>
          </p:nvSpPr>
          <p:spPr bwMode="auto">
            <a:xfrm>
              <a:off x="2652713" y="6515100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Oval 742"/>
            <p:cNvSpPr>
              <a:spLocks noChangeArrowheads="1"/>
            </p:cNvSpPr>
            <p:nvPr/>
          </p:nvSpPr>
          <p:spPr bwMode="auto">
            <a:xfrm>
              <a:off x="2652713" y="661193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Oval 743"/>
            <p:cNvSpPr>
              <a:spLocks noChangeArrowheads="1"/>
            </p:cNvSpPr>
            <p:nvPr/>
          </p:nvSpPr>
          <p:spPr bwMode="auto">
            <a:xfrm>
              <a:off x="2652713" y="670718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Oval 744"/>
            <p:cNvSpPr>
              <a:spLocks noChangeArrowheads="1"/>
            </p:cNvSpPr>
            <p:nvPr/>
          </p:nvSpPr>
          <p:spPr bwMode="auto">
            <a:xfrm>
              <a:off x="2652713" y="680243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9" name="Oval 745"/>
            <p:cNvSpPr>
              <a:spLocks noChangeArrowheads="1"/>
            </p:cNvSpPr>
            <p:nvPr/>
          </p:nvSpPr>
          <p:spPr bwMode="auto">
            <a:xfrm>
              <a:off x="2652713" y="689768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0" name="Oval 763"/>
            <p:cNvSpPr>
              <a:spLocks noChangeArrowheads="1"/>
            </p:cNvSpPr>
            <p:nvPr/>
          </p:nvSpPr>
          <p:spPr bwMode="auto">
            <a:xfrm>
              <a:off x="2716213" y="6088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1" name="Oval 764"/>
            <p:cNvSpPr>
              <a:spLocks noChangeArrowheads="1"/>
            </p:cNvSpPr>
            <p:nvPr/>
          </p:nvSpPr>
          <p:spPr bwMode="auto">
            <a:xfrm>
              <a:off x="2716213" y="61849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2" name="Oval 765"/>
            <p:cNvSpPr>
              <a:spLocks noChangeArrowheads="1"/>
            </p:cNvSpPr>
            <p:nvPr/>
          </p:nvSpPr>
          <p:spPr bwMode="auto">
            <a:xfrm>
              <a:off x="2716213" y="62801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3" name="Oval 766"/>
            <p:cNvSpPr>
              <a:spLocks noChangeArrowheads="1"/>
            </p:cNvSpPr>
            <p:nvPr/>
          </p:nvSpPr>
          <p:spPr bwMode="auto">
            <a:xfrm>
              <a:off x="2716213" y="63754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4" name="Oval 767"/>
            <p:cNvSpPr>
              <a:spLocks noChangeArrowheads="1"/>
            </p:cNvSpPr>
            <p:nvPr/>
          </p:nvSpPr>
          <p:spPr bwMode="auto">
            <a:xfrm>
              <a:off x="2716213" y="64706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5" name="Oval 768"/>
            <p:cNvSpPr>
              <a:spLocks noChangeArrowheads="1"/>
            </p:cNvSpPr>
            <p:nvPr/>
          </p:nvSpPr>
          <p:spPr bwMode="auto">
            <a:xfrm>
              <a:off x="2716213" y="6562725"/>
              <a:ext cx="38100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6" name="Oval 769"/>
            <p:cNvSpPr>
              <a:spLocks noChangeArrowheads="1"/>
            </p:cNvSpPr>
            <p:nvPr/>
          </p:nvSpPr>
          <p:spPr bwMode="auto">
            <a:xfrm>
              <a:off x="2716213" y="6659563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7" name="Oval 770"/>
            <p:cNvSpPr>
              <a:spLocks noChangeArrowheads="1"/>
            </p:cNvSpPr>
            <p:nvPr/>
          </p:nvSpPr>
          <p:spPr bwMode="auto">
            <a:xfrm>
              <a:off x="2716213" y="675481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8" name="Oval 771"/>
            <p:cNvSpPr>
              <a:spLocks noChangeArrowheads="1"/>
            </p:cNvSpPr>
            <p:nvPr/>
          </p:nvSpPr>
          <p:spPr bwMode="auto">
            <a:xfrm>
              <a:off x="2716213" y="6850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9" name="Oval 791"/>
            <p:cNvSpPr>
              <a:spLocks noChangeArrowheads="1"/>
            </p:cNvSpPr>
            <p:nvPr/>
          </p:nvSpPr>
          <p:spPr bwMode="auto">
            <a:xfrm>
              <a:off x="2779713" y="61372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0" name="Oval 792"/>
            <p:cNvSpPr>
              <a:spLocks noChangeArrowheads="1"/>
            </p:cNvSpPr>
            <p:nvPr/>
          </p:nvSpPr>
          <p:spPr bwMode="auto">
            <a:xfrm>
              <a:off x="2779713" y="62325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1" name="Oval 793"/>
            <p:cNvSpPr>
              <a:spLocks noChangeArrowheads="1"/>
            </p:cNvSpPr>
            <p:nvPr/>
          </p:nvSpPr>
          <p:spPr bwMode="auto">
            <a:xfrm>
              <a:off x="2779713" y="63277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2" name="Oval 794"/>
            <p:cNvSpPr>
              <a:spLocks noChangeArrowheads="1"/>
            </p:cNvSpPr>
            <p:nvPr/>
          </p:nvSpPr>
          <p:spPr bwMode="auto">
            <a:xfrm>
              <a:off x="2779713" y="64230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3" name="Oval 795"/>
            <p:cNvSpPr>
              <a:spLocks noChangeArrowheads="1"/>
            </p:cNvSpPr>
            <p:nvPr/>
          </p:nvSpPr>
          <p:spPr bwMode="auto">
            <a:xfrm>
              <a:off x="2779713" y="6515100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" name="Oval 796"/>
            <p:cNvSpPr>
              <a:spLocks noChangeArrowheads="1"/>
            </p:cNvSpPr>
            <p:nvPr/>
          </p:nvSpPr>
          <p:spPr bwMode="auto">
            <a:xfrm>
              <a:off x="2779713" y="661193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5" name="Oval 797"/>
            <p:cNvSpPr>
              <a:spLocks noChangeArrowheads="1"/>
            </p:cNvSpPr>
            <p:nvPr/>
          </p:nvSpPr>
          <p:spPr bwMode="auto">
            <a:xfrm>
              <a:off x="2779713" y="670718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6" name="Oval 798"/>
            <p:cNvSpPr>
              <a:spLocks noChangeArrowheads="1"/>
            </p:cNvSpPr>
            <p:nvPr/>
          </p:nvSpPr>
          <p:spPr bwMode="auto">
            <a:xfrm>
              <a:off x="2779713" y="680243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7" name="Oval 799"/>
            <p:cNvSpPr>
              <a:spLocks noChangeArrowheads="1"/>
            </p:cNvSpPr>
            <p:nvPr/>
          </p:nvSpPr>
          <p:spPr bwMode="auto">
            <a:xfrm>
              <a:off x="2779713" y="689768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Oval 817"/>
            <p:cNvSpPr>
              <a:spLocks noChangeArrowheads="1"/>
            </p:cNvSpPr>
            <p:nvPr/>
          </p:nvSpPr>
          <p:spPr bwMode="auto">
            <a:xfrm>
              <a:off x="2841625" y="608806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9" name="Oval 818"/>
            <p:cNvSpPr>
              <a:spLocks noChangeArrowheads="1"/>
            </p:cNvSpPr>
            <p:nvPr/>
          </p:nvSpPr>
          <p:spPr bwMode="auto">
            <a:xfrm>
              <a:off x="2841625" y="618490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0" name="Oval 819"/>
            <p:cNvSpPr>
              <a:spLocks noChangeArrowheads="1"/>
            </p:cNvSpPr>
            <p:nvPr/>
          </p:nvSpPr>
          <p:spPr bwMode="auto">
            <a:xfrm>
              <a:off x="2841625" y="628015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1" name="Oval 820"/>
            <p:cNvSpPr>
              <a:spLocks noChangeArrowheads="1"/>
            </p:cNvSpPr>
            <p:nvPr/>
          </p:nvSpPr>
          <p:spPr bwMode="auto">
            <a:xfrm>
              <a:off x="2841625" y="637540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Oval 821"/>
            <p:cNvSpPr>
              <a:spLocks noChangeArrowheads="1"/>
            </p:cNvSpPr>
            <p:nvPr/>
          </p:nvSpPr>
          <p:spPr bwMode="auto">
            <a:xfrm>
              <a:off x="2841625" y="647065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Oval 822"/>
            <p:cNvSpPr>
              <a:spLocks noChangeArrowheads="1"/>
            </p:cNvSpPr>
            <p:nvPr/>
          </p:nvSpPr>
          <p:spPr bwMode="auto">
            <a:xfrm>
              <a:off x="2841625" y="6562725"/>
              <a:ext cx="41275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4" name="Oval 823"/>
            <p:cNvSpPr>
              <a:spLocks noChangeArrowheads="1"/>
            </p:cNvSpPr>
            <p:nvPr/>
          </p:nvSpPr>
          <p:spPr bwMode="auto">
            <a:xfrm>
              <a:off x="2841625" y="6659563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Oval 824"/>
            <p:cNvSpPr>
              <a:spLocks noChangeArrowheads="1"/>
            </p:cNvSpPr>
            <p:nvPr/>
          </p:nvSpPr>
          <p:spPr bwMode="auto">
            <a:xfrm>
              <a:off x="2841625" y="675481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Oval 825"/>
            <p:cNvSpPr>
              <a:spLocks noChangeArrowheads="1"/>
            </p:cNvSpPr>
            <p:nvPr/>
          </p:nvSpPr>
          <p:spPr bwMode="auto">
            <a:xfrm>
              <a:off x="2841625" y="685006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Oval 844"/>
            <p:cNvSpPr>
              <a:spLocks noChangeArrowheads="1"/>
            </p:cNvSpPr>
            <p:nvPr/>
          </p:nvSpPr>
          <p:spPr bwMode="auto">
            <a:xfrm>
              <a:off x="2905125" y="613727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8" name="Oval 845"/>
            <p:cNvSpPr>
              <a:spLocks noChangeArrowheads="1"/>
            </p:cNvSpPr>
            <p:nvPr/>
          </p:nvSpPr>
          <p:spPr bwMode="auto">
            <a:xfrm>
              <a:off x="2905125" y="623252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Oval 846"/>
            <p:cNvSpPr>
              <a:spLocks noChangeArrowheads="1"/>
            </p:cNvSpPr>
            <p:nvPr/>
          </p:nvSpPr>
          <p:spPr bwMode="auto">
            <a:xfrm>
              <a:off x="2905125" y="632777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Oval 847"/>
            <p:cNvSpPr>
              <a:spLocks noChangeArrowheads="1"/>
            </p:cNvSpPr>
            <p:nvPr/>
          </p:nvSpPr>
          <p:spPr bwMode="auto">
            <a:xfrm>
              <a:off x="2905125" y="642302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1" name="Oval 848"/>
            <p:cNvSpPr>
              <a:spLocks noChangeArrowheads="1"/>
            </p:cNvSpPr>
            <p:nvPr/>
          </p:nvSpPr>
          <p:spPr bwMode="auto">
            <a:xfrm>
              <a:off x="2905125" y="6515100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2" name="Oval 849"/>
            <p:cNvSpPr>
              <a:spLocks noChangeArrowheads="1"/>
            </p:cNvSpPr>
            <p:nvPr/>
          </p:nvSpPr>
          <p:spPr bwMode="auto">
            <a:xfrm>
              <a:off x="2905125" y="6611938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Oval 850"/>
            <p:cNvSpPr>
              <a:spLocks noChangeArrowheads="1"/>
            </p:cNvSpPr>
            <p:nvPr/>
          </p:nvSpPr>
          <p:spPr bwMode="auto">
            <a:xfrm>
              <a:off x="2905125" y="6707188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Oval 851"/>
            <p:cNvSpPr>
              <a:spLocks noChangeArrowheads="1"/>
            </p:cNvSpPr>
            <p:nvPr/>
          </p:nvSpPr>
          <p:spPr bwMode="auto">
            <a:xfrm>
              <a:off x="2905125" y="6802438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Oval 852"/>
            <p:cNvSpPr>
              <a:spLocks noChangeArrowheads="1"/>
            </p:cNvSpPr>
            <p:nvPr/>
          </p:nvSpPr>
          <p:spPr bwMode="auto">
            <a:xfrm>
              <a:off x="2905125" y="6897688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Oval 870"/>
            <p:cNvSpPr>
              <a:spLocks noChangeArrowheads="1"/>
            </p:cNvSpPr>
            <p:nvPr/>
          </p:nvSpPr>
          <p:spPr bwMode="auto">
            <a:xfrm>
              <a:off x="2968625" y="6088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Oval 871"/>
            <p:cNvSpPr>
              <a:spLocks noChangeArrowheads="1"/>
            </p:cNvSpPr>
            <p:nvPr/>
          </p:nvSpPr>
          <p:spPr bwMode="auto">
            <a:xfrm>
              <a:off x="2968625" y="61849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Oval 872"/>
            <p:cNvSpPr>
              <a:spLocks noChangeArrowheads="1"/>
            </p:cNvSpPr>
            <p:nvPr/>
          </p:nvSpPr>
          <p:spPr bwMode="auto">
            <a:xfrm>
              <a:off x="2968625" y="62801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Oval 873"/>
            <p:cNvSpPr>
              <a:spLocks noChangeArrowheads="1"/>
            </p:cNvSpPr>
            <p:nvPr/>
          </p:nvSpPr>
          <p:spPr bwMode="auto">
            <a:xfrm>
              <a:off x="2968625" y="63754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Oval 874"/>
            <p:cNvSpPr>
              <a:spLocks noChangeArrowheads="1"/>
            </p:cNvSpPr>
            <p:nvPr/>
          </p:nvSpPr>
          <p:spPr bwMode="auto">
            <a:xfrm>
              <a:off x="2968625" y="64706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Oval 875"/>
            <p:cNvSpPr>
              <a:spLocks noChangeArrowheads="1"/>
            </p:cNvSpPr>
            <p:nvPr/>
          </p:nvSpPr>
          <p:spPr bwMode="auto">
            <a:xfrm>
              <a:off x="2968625" y="6562725"/>
              <a:ext cx="38100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2" name="Oval 876"/>
            <p:cNvSpPr>
              <a:spLocks noChangeArrowheads="1"/>
            </p:cNvSpPr>
            <p:nvPr/>
          </p:nvSpPr>
          <p:spPr bwMode="auto">
            <a:xfrm>
              <a:off x="2968625" y="6659563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3" name="Oval 877"/>
            <p:cNvSpPr>
              <a:spLocks noChangeArrowheads="1"/>
            </p:cNvSpPr>
            <p:nvPr/>
          </p:nvSpPr>
          <p:spPr bwMode="auto">
            <a:xfrm>
              <a:off x="2968625" y="675481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4" name="Oval 878"/>
            <p:cNvSpPr>
              <a:spLocks noChangeArrowheads="1"/>
            </p:cNvSpPr>
            <p:nvPr/>
          </p:nvSpPr>
          <p:spPr bwMode="auto">
            <a:xfrm>
              <a:off x="2968625" y="6850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Oval 897"/>
            <p:cNvSpPr>
              <a:spLocks noChangeArrowheads="1"/>
            </p:cNvSpPr>
            <p:nvPr/>
          </p:nvSpPr>
          <p:spPr bwMode="auto">
            <a:xfrm>
              <a:off x="3032125" y="61372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6" name="Oval 898"/>
            <p:cNvSpPr>
              <a:spLocks noChangeArrowheads="1"/>
            </p:cNvSpPr>
            <p:nvPr/>
          </p:nvSpPr>
          <p:spPr bwMode="auto">
            <a:xfrm>
              <a:off x="3032125" y="62325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Oval 899"/>
            <p:cNvSpPr>
              <a:spLocks noChangeArrowheads="1"/>
            </p:cNvSpPr>
            <p:nvPr/>
          </p:nvSpPr>
          <p:spPr bwMode="auto">
            <a:xfrm>
              <a:off x="3032125" y="63277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8" name="Oval 900"/>
            <p:cNvSpPr>
              <a:spLocks noChangeArrowheads="1"/>
            </p:cNvSpPr>
            <p:nvPr/>
          </p:nvSpPr>
          <p:spPr bwMode="auto">
            <a:xfrm>
              <a:off x="3032125" y="64230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9" name="Oval 901"/>
            <p:cNvSpPr>
              <a:spLocks noChangeArrowheads="1"/>
            </p:cNvSpPr>
            <p:nvPr/>
          </p:nvSpPr>
          <p:spPr bwMode="auto">
            <a:xfrm>
              <a:off x="3032125" y="6515100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0" name="Oval 902"/>
            <p:cNvSpPr>
              <a:spLocks noChangeArrowheads="1"/>
            </p:cNvSpPr>
            <p:nvPr/>
          </p:nvSpPr>
          <p:spPr bwMode="auto">
            <a:xfrm>
              <a:off x="3032125" y="661193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1" name="Oval 903"/>
            <p:cNvSpPr>
              <a:spLocks noChangeArrowheads="1"/>
            </p:cNvSpPr>
            <p:nvPr/>
          </p:nvSpPr>
          <p:spPr bwMode="auto">
            <a:xfrm>
              <a:off x="3032125" y="670718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2" name="Oval 904"/>
            <p:cNvSpPr>
              <a:spLocks noChangeArrowheads="1"/>
            </p:cNvSpPr>
            <p:nvPr/>
          </p:nvSpPr>
          <p:spPr bwMode="auto">
            <a:xfrm>
              <a:off x="3032125" y="680243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" name="Oval 905"/>
            <p:cNvSpPr>
              <a:spLocks noChangeArrowheads="1"/>
            </p:cNvSpPr>
            <p:nvPr/>
          </p:nvSpPr>
          <p:spPr bwMode="auto">
            <a:xfrm>
              <a:off x="3032125" y="689768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4" name="Oval 923"/>
            <p:cNvSpPr>
              <a:spLocks noChangeArrowheads="1"/>
            </p:cNvSpPr>
            <p:nvPr/>
          </p:nvSpPr>
          <p:spPr bwMode="auto">
            <a:xfrm>
              <a:off x="3095625" y="6088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5" name="Oval 924"/>
            <p:cNvSpPr>
              <a:spLocks noChangeArrowheads="1"/>
            </p:cNvSpPr>
            <p:nvPr/>
          </p:nvSpPr>
          <p:spPr bwMode="auto">
            <a:xfrm>
              <a:off x="3095625" y="61849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6" name="Oval 925"/>
            <p:cNvSpPr>
              <a:spLocks noChangeArrowheads="1"/>
            </p:cNvSpPr>
            <p:nvPr/>
          </p:nvSpPr>
          <p:spPr bwMode="auto">
            <a:xfrm>
              <a:off x="3095625" y="62801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7" name="Oval 926"/>
            <p:cNvSpPr>
              <a:spLocks noChangeArrowheads="1"/>
            </p:cNvSpPr>
            <p:nvPr/>
          </p:nvSpPr>
          <p:spPr bwMode="auto">
            <a:xfrm>
              <a:off x="3095625" y="63754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8" name="Oval 927"/>
            <p:cNvSpPr>
              <a:spLocks noChangeArrowheads="1"/>
            </p:cNvSpPr>
            <p:nvPr/>
          </p:nvSpPr>
          <p:spPr bwMode="auto">
            <a:xfrm>
              <a:off x="3095625" y="64706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9" name="Oval 928"/>
            <p:cNvSpPr>
              <a:spLocks noChangeArrowheads="1"/>
            </p:cNvSpPr>
            <p:nvPr/>
          </p:nvSpPr>
          <p:spPr bwMode="auto">
            <a:xfrm>
              <a:off x="3095625" y="6562725"/>
              <a:ext cx="38100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0" name="Oval 929"/>
            <p:cNvSpPr>
              <a:spLocks noChangeArrowheads="1"/>
            </p:cNvSpPr>
            <p:nvPr/>
          </p:nvSpPr>
          <p:spPr bwMode="auto">
            <a:xfrm>
              <a:off x="3095625" y="6659563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1" name="Oval 930"/>
            <p:cNvSpPr>
              <a:spLocks noChangeArrowheads="1"/>
            </p:cNvSpPr>
            <p:nvPr/>
          </p:nvSpPr>
          <p:spPr bwMode="auto">
            <a:xfrm>
              <a:off x="3095625" y="675481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Oval 931"/>
            <p:cNvSpPr>
              <a:spLocks noChangeArrowheads="1"/>
            </p:cNvSpPr>
            <p:nvPr/>
          </p:nvSpPr>
          <p:spPr bwMode="auto">
            <a:xfrm>
              <a:off x="3095625" y="6850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Oval 950"/>
            <p:cNvSpPr>
              <a:spLocks noChangeArrowheads="1"/>
            </p:cNvSpPr>
            <p:nvPr/>
          </p:nvSpPr>
          <p:spPr bwMode="auto">
            <a:xfrm>
              <a:off x="3159125" y="61372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4" name="Oval 951"/>
            <p:cNvSpPr>
              <a:spLocks noChangeArrowheads="1"/>
            </p:cNvSpPr>
            <p:nvPr/>
          </p:nvSpPr>
          <p:spPr bwMode="auto">
            <a:xfrm>
              <a:off x="3159125" y="62325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5" name="Oval 952"/>
            <p:cNvSpPr>
              <a:spLocks noChangeArrowheads="1"/>
            </p:cNvSpPr>
            <p:nvPr/>
          </p:nvSpPr>
          <p:spPr bwMode="auto">
            <a:xfrm>
              <a:off x="3159125" y="632777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6" name="Oval 953"/>
            <p:cNvSpPr>
              <a:spLocks noChangeArrowheads="1"/>
            </p:cNvSpPr>
            <p:nvPr/>
          </p:nvSpPr>
          <p:spPr bwMode="auto">
            <a:xfrm>
              <a:off x="3159125" y="6423025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7" name="Oval 954"/>
            <p:cNvSpPr>
              <a:spLocks noChangeArrowheads="1"/>
            </p:cNvSpPr>
            <p:nvPr/>
          </p:nvSpPr>
          <p:spPr bwMode="auto">
            <a:xfrm>
              <a:off x="3159125" y="6515100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8" name="Oval 955"/>
            <p:cNvSpPr>
              <a:spLocks noChangeArrowheads="1"/>
            </p:cNvSpPr>
            <p:nvPr/>
          </p:nvSpPr>
          <p:spPr bwMode="auto">
            <a:xfrm>
              <a:off x="3159125" y="661193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9" name="Oval 956"/>
            <p:cNvSpPr>
              <a:spLocks noChangeArrowheads="1"/>
            </p:cNvSpPr>
            <p:nvPr/>
          </p:nvSpPr>
          <p:spPr bwMode="auto">
            <a:xfrm>
              <a:off x="3159125" y="6707188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0" name="Oval 957"/>
            <p:cNvSpPr>
              <a:spLocks noChangeArrowheads="1"/>
            </p:cNvSpPr>
            <p:nvPr/>
          </p:nvSpPr>
          <p:spPr bwMode="auto">
            <a:xfrm>
              <a:off x="3159125" y="680243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1" name="Oval 958"/>
            <p:cNvSpPr>
              <a:spLocks noChangeArrowheads="1"/>
            </p:cNvSpPr>
            <p:nvPr/>
          </p:nvSpPr>
          <p:spPr bwMode="auto">
            <a:xfrm>
              <a:off x="3159125" y="6897688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2" name="Oval 976"/>
            <p:cNvSpPr>
              <a:spLocks noChangeArrowheads="1"/>
            </p:cNvSpPr>
            <p:nvPr/>
          </p:nvSpPr>
          <p:spPr bwMode="auto">
            <a:xfrm>
              <a:off x="3219450" y="608806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3" name="Oval 977"/>
            <p:cNvSpPr>
              <a:spLocks noChangeArrowheads="1"/>
            </p:cNvSpPr>
            <p:nvPr/>
          </p:nvSpPr>
          <p:spPr bwMode="auto">
            <a:xfrm>
              <a:off x="3219450" y="618490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4" name="Oval 978"/>
            <p:cNvSpPr>
              <a:spLocks noChangeArrowheads="1"/>
            </p:cNvSpPr>
            <p:nvPr/>
          </p:nvSpPr>
          <p:spPr bwMode="auto">
            <a:xfrm>
              <a:off x="3219450" y="628015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5" name="Oval 979"/>
            <p:cNvSpPr>
              <a:spLocks noChangeArrowheads="1"/>
            </p:cNvSpPr>
            <p:nvPr/>
          </p:nvSpPr>
          <p:spPr bwMode="auto">
            <a:xfrm>
              <a:off x="3219450" y="637540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6" name="Oval 980"/>
            <p:cNvSpPr>
              <a:spLocks noChangeArrowheads="1"/>
            </p:cNvSpPr>
            <p:nvPr/>
          </p:nvSpPr>
          <p:spPr bwMode="auto">
            <a:xfrm>
              <a:off x="3219450" y="6470650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7" name="Oval 981"/>
            <p:cNvSpPr>
              <a:spLocks noChangeArrowheads="1"/>
            </p:cNvSpPr>
            <p:nvPr/>
          </p:nvSpPr>
          <p:spPr bwMode="auto">
            <a:xfrm>
              <a:off x="3219450" y="6562725"/>
              <a:ext cx="41275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8" name="Oval 982"/>
            <p:cNvSpPr>
              <a:spLocks noChangeArrowheads="1"/>
            </p:cNvSpPr>
            <p:nvPr/>
          </p:nvSpPr>
          <p:spPr bwMode="auto">
            <a:xfrm>
              <a:off x="3219450" y="6659563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9" name="Oval 983"/>
            <p:cNvSpPr>
              <a:spLocks noChangeArrowheads="1"/>
            </p:cNvSpPr>
            <p:nvPr/>
          </p:nvSpPr>
          <p:spPr bwMode="auto">
            <a:xfrm>
              <a:off x="3219450" y="675481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0" name="Oval 984"/>
            <p:cNvSpPr>
              <a:spLocks noChangeArrowheads="1"/>
            </p:cNvSpPr>
            <p:nvPr/>
          </p:nvSpPr>
          <p:spPr bwMode="auto">
            <a:xfrm>
              <a:off x="3219450" y="6850063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1" name="Oval 1004"/>
            <p:cNvSpPr>
              <a:spLocks noChangeArrowheads="1"/>
            </p:cNvSpPr>
            <p:nvPr/>
          </p:nvSpPr>
          <p:spPr bwMode="auto">
            <a:xfrm>
              <a:off x="3348038" y="6088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2" name="Oval 1005"/>
            <p:cNvSpPr>
              <a:spLocks noChangeArrowheads="1"/>
            </p:cNvSpPr>
            <p:nvPr/>
          </p:nvSpPr>
          <p:spPr bwMode="auto">
            <a:xfrm>
              <a:off x="3348038" y="61849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3" name="Oval 1006"/>
            <p:cNvSpPr>
              <a:spLocks noChangeArrowheads="1"/>
            </p:cNvSpPr>
            <p:nvPr/>
          </p:nvSpPr>
          <p:spPr bwMode="auto">
            <a:xfrm>
              <a:off x="3348038" y="62801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4" name="Oval 1007"/>
            <p:cNvSpPr>
              <a:spLocks noChangeArrowheads="1"/>
            </p:cNvSpPr>
            <p:nvPr/>
          </p:nvSpPr>
          <p:spPr bwMode="auto">
            <a:xfrm>
              <a:off x="3348038" y="637540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5" name="Oval 1008"/>
            <p:cNvSpPr>
              <a:spLocks noChangeArrowheads="1"/>
            </p:cNvSpPr>
            <p:nvPr/>
          </p:nvSpPr>
          <p:spPr bwMode="auto">
            <a:xfrm>
              <a:off x="3348038" y="6470650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6" name="Oval 1009"/>
            <p:cNvSpPr>
              <a:spLocks noChangeArrowheads="1"/>
            </p:cNvSpPr>
            <p:nvPr/>
          </p:nvSpPr>
          <p:spPr bwMode="auto">
            <a:xfrm>
              <a:off x="3348038" y="6562725"/>
              <a:ext cx="38100" cy="4286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7" name="Oval 1010"/>
            <p:cNvSpPr>
              <a:spLocks noChangeArrowheads="1"/>
            </p:cNvSpPr>
            <p:nvPr/>
          </p:nvSpPr>
          <p:spPr bwMode="auto">
            <a:xfrm>
              <a:off x="3348038" y="6659563"/>
              <a:ext cx="38100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8" name="Oval 1011"/>
            <p:cNvSpPr>
              <a:spLocks noChangeArrowheads="1"/>
            </p:cNvSpPr>
            <p:nvPr/>
          </p:nvSpPr>
          <p:spPr bwMode="auto">
            <a:xfrm>
              <a:off x="3348038" y="675481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9" name="Oval 1012"/>
            <p:cNvSpPr>
              <a:spLocks noChangeArrowheads="1"/>
            </p:cNvSpPr>
            <p:nvPr/>
          </p:nvSpPr>
          <p:spPr bwMode="auto">
            <a:xfrm>
              <a:off x="3348038" y="6850063"/>
              <a:ext cx="38100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0" name="Oval 1031"/>
            <p:cNvSpPr>
              <a:spLocks noChangeArrowheads="1"/>
            </p:cNvSpPr>
            <p:nvPr/>
          </p:nvSpPr>
          <p:spPr bwMode="auto">
            <a:xfrm>
              <a:off x="3282950" y="613727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1" name="Oval 1032"/>
            <p:cNvSpPr>
              <a:spLocks noChangeArrowheads="1"/>
            </p:cNvSpPr>
            <p:nvPr/>
          </p:nvSpPr>
          <p:spPr bwMode="auto">
            <a:xfrm>
              <a:off x="3282950" y="623252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2" name="Oval 1033"/>
            <p:cNvSpPr>
              <a:spLocks noChangeArrowheads="1"/>
            </p:cNvSpPr>
            <p:nvPr/>
          </p:nvSpPr>
          <p:spPr bwMode="auto">
            <a:xfrm>
              <a:off x="3282950" y="632777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3" name="Oval 1034"/>
            <p:cNvSpPr>
              <a:spLocks noChangeArrowheads="1"/>
            </p:cNvSpPr>
            <p:nvPr/>
          </p:nvSpPr>
          <p:spPr bwMode="auto">
            <a:xfrm>
              <a:off x="3282950" y="6423025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4" name="Oval 1035"/>
            <p:cNvSpPr>
              <a:spLocks noChangeArrowheads="1"/>
            </p:cNvSpPr>
            <p:nvPr/>
          </p:nvSpPr>
          <p:spPr bwMode="auto">
            <a:xfrm>
              <a:off x="3282950" y="6515100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5" name="Oval 1036"/>
            <p:cNvSpPr>
              <a:spLocks noChangeArrowheads="1"/>
            </p:cNvSpPr>
            <p:nvPr/>
          </p:nvSpPr>
          <p:spPr bwMode="auto">
            <a:xfrm>
              <a:off x="3282950" y="6611938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6" name="Oval 1037"/>
            <p:cNvSpPr>
              <a:spLocks noChangeArrowheads="1"/>
            </p:cNvSpPr>
            <p:nvPr/>
          </p:nvSpPr>
          <p:spPr bwMode="auto">
            <a:xfrm>
              <a:off x="3282950" y="6707188"/>
              <a:ext cx="41275" cy="41275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7" name="Oval 1038"/>
            <p:cNvSpPr>
              <a:spLocks noChangeArrowheads="1"/>
            </p:cNvSpPr>
            <p:nvPr/>
          </p:nvSpPr>
          <p:spPr bwMode="auto">
            <a:xfrm>
              <a:off x="3282950" y="6802438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8" name="Oval 1039"/>
            <p:cNvSpPr>
              <a:spLocks noChangeArrowheads="1"/>
            </p:cNvSpPr>
            <p:nvPr/>
          </p:nvSpPr>
          <p:spPr bwMode="auto">
            <a:xfrm>
              <a:off x="3282950" y="6897688"/>
              <a:ext cx="41275" cy="38100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64" name="Freeform 1057"/>
            <p:cNvSpPr/>
            <p:nvPr/>
          </p:nvSpPr>
          <p:spPr>
            <a:xfrm>
              <a:off x="2111375" y="5476875"/>
              <a:ext cx="1500188" cy="58261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0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pathLst>
                <a:path w="945" h="367">
                  <a:moveTo>
                    <a:pt x="813" y="367"/>
                  </a:moveTo>
                  <a:lnTo>
                    <a:pt x="133" y="367"/>
                  </a:lnTo>
                  <a:lnTo>
                    <a:pt x="0" y="0"/>
                  </a:lnTo>
                  <a:lnTo>
                    <a:pt x="945" y="0"/>
                  </a:lnTo>
                  <a:lnTo>
                    <a:pt x="813" y="367"/>
                  </a:lnTo>
                  <a:close/>
                </a:path>
              </a:pathLst>
            </a:custGeom>
            <a:solidFill>
              <a:srgbClr val="BF471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65" name="任意多边形 239"/>
            <p:cNvSpPr/>
            <p:nvPr/>
          </p:nvSpPr>
          <p:spPr>
            <a:xfrm>
              <a:off x="1822450" y="604838"/>
              <a:ext cx="2079625" cy="4913312"/>
            </a:xfrm>
            <a:custGeom>
              <a:avLst/>
              <a:gdLst/>
              <a:ahLst/>
              <a:cxnLst>
                <a:cxn ang="0">
                  <a:pos x="1041253" y="0"/>
                </a:cxn>
                <a:cxn ang="0">
                  <a:pos x="1876139" y="4913312"/>
                </a:cxn>
                <a:cxn ang="0">
                  <a:pos x="1041253" y="4913312"/>
                </a:cxn>
                <a:cxn ang="0">
                  <a:pos x="203181" y="4913312"/>
                </a:cxn>
                <a:cxn ang="0">
                  <a:pos x="1041253" y="0"/>
                </a:cxn>
              </a:cxnLst>
              <a:pathLst>
                <a:path w="2079324" h="4913313">
                  <a:moveTo>
                    <a:pt x="1041102" y="0"/>
                  </a:moveTo>
                  <a:cubicBezTo>
                    <a:pt x="1041102" y="0"/>
                    <a:pt x="2630978" y="1860814"/>
                    <a:pt x="1875867" y="4913313"/>
                  </a:cubicBezTo>
                  <a:cubicBezTo>
                    <a:pt x="1875867" y="4913313"/>
                    <a:pt x="1875867" y="4913313"/>
                    <a:pt x="1041102" y="4913313"/>
                  </a:cubicBezTo>
                  <a:cubicBezTo>
                    <a:pt x="1041102" y="4913313"/>
                    <a:pt x="1041102" y="4913313"/>
                    <a:pt x="203152" y="4913313"/>
                  </a:cubicBezTo>
                  <a:cubicBezTo>
                    <a:pt x="-551960" y="1860814"/>
                    <a:pt x="1041102" y="0"/>
                    <a:pt x="1041102" y="0"/>
                  </a:cubicBezTo>
                  <a:close/>
                </a:path>
              </a:pathLst>
            </a:custGeom>
            <a:solidFill>
              <a:srgbClr val="FEE9E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66" name="Freeform 1059"/>
            <p:cNvSpPr/>
            <p:nvPr/>
          </p:nvSpPr>
          <p:spPr>
            <a:xfrm>
              <a:off x="1766888" y="2838450"/>
              <a:ext cx="2189162" cy="26797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pathLst>
                <a:path w="687" h="841">
                  <a:moveTo>
                    <a:pt x="81" y="841"/>
                  </a:moveTo>
                  <a:cubicBezTo>
                    <a:pt x="344" y="841"/>
                    <a:pt x="344" y="841"/>
                    <a:pt x="344" y="841"/>
                  </a:cubicBezTo>
                  <a:cubicBezTo>
                    <a:pt x="606" y="841"/>
                    <a:pt x="606" y="841"/>
                    <a:pt x="606" y="841"/>
                  </a:cubicBezTo>
                  <a:cubicBezTo>
                    <a:pt x="687" y="514"/>
                    <a:pt x="682" y="232"/>
                    <a:pt x="64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" y="232"/>
                    <a:pt x="0" y="514"/>
                    <a:pt x="81" y="841"/>
                  </a:cubicBezTo>
                  <a:close/>
                </a:path>
              </a:pathLst>
            </a:custGeom>
            <a:solidFill>
              <a:srgbClr val="F15A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67" name="Freeform 1060"/>
            <p:cNvSpPr/>
            <p:nvPr/>
          </p:nvSpPr>
          <p:spPr>
            <a:xfrm>
              <a:off x="2178050" y="1395413"/>
              <a:ext cx="1366838" cy="471487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</a:cxnLst>
              <a:pathLst>
                <a:path w="429" h="148">
                  <a:moveTo>
                    <a:pt x="0" y="148"/>
                  </a:moveTo>
                  <a:cubicBezTo>
                    <a:pt x="429" y="148"/>
                    <a:pt x="429" y="148"/>
                    <a:pt x="429" y="148"/>
                  </a:cubicBezTo>
                  <a:cubicBezTo>
                    <a:pt x="409" y="94"/>
                    <a:pt x="388" y="44"/>
                    <a:pt x="36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2" y="44"/>
                    <a:pt x="20" y="94"/>
                    <a:pt x="0" y="148"/>
                  </a:cubicBezTo>
                </a:path>
              </a:pathLst>
            </a:custGeom>
            <a:solidFill>
              <a:srgbClr val="F15A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3" name="Oval 1061"/>
            <p:cNvSpPr>
              <a:spLocks noChangeArrowheads="1"/>
            </p:cNvSpPr>
            <p:nvPr/>
          </p:nvSpPr>
          <p:spPr bwMode="auto">
            <a:xfrm>
              <a:off x="2022475" y="2889250"/>
              <a:ext cx="69850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4" name="Oval 1062"/>
            <p:cNvSpPr>
              <a:spLocks noChangeArrowheads="1"/>
            </p:cNvSpPr>
            <p:nvPr/>
          </p:nvSpPr>
          <p:spPr bwMode="auto">
            <a:xfrm>
              <a:off x="2200275" y="2889250"/>
              <a:ext cx="69850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5" name="Oval 1063"/>
            <p:cNvSpPr>
              <a:spLocks noChangeArrowheads="1"/>
            </p:cNvSpPr>
            <p:nvPr/>
          </p:nvSpPr>
          <p:spPr bwMode="auto">
            <a:xfrm>
              <a:off x="2382838" y="2889250"/>
              <a:ext cx="66675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6" name="Oval 1064"/>
            <p:cNvSpPr>
              <a:spLocks noChangeArrowheads="1"/>
            </p:cNvSpPr>
            <p:nvPr/>
          </p:nvSpPr>
          <p:spPr bwMode="auto">
            <a:xfrm>
              <a:off x="2560638" y="2889250"/>
              <a:ext cx="66675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7" name="Oval 1065"/>
            <p:cNvSpPr>
              <a:spLocks noChangeArrowheads="1"/>
            </p:cNvSpPr>
            <p:nvPr/>
          </p:nvSpPr>
          <p:spPr bwMode="auto">
            <a:xfrm>
              <a:off x="2738438" y="2889250"/>
              <a:ext cx="66675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8" name="Oval 1066"/>
            <p:cNvSpPr>
              <a:spLocks noChangeArrowheads="1"/>
            </p:cNvSpPr>
            <p:nvPr/>
          </p:nvSpPr>
          <p:spPr bwMode="auto">
            <a:xfrm>
              <a:off x="2917825" y="2889250"/>
              <a:ext cx="66675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9" name="Oval 1067"/>
            <p:cNvSpPr>
              <a:spLocks noChangeArrowheads="1"/>
            </p:cNvSpPr>
            <p:nvPr/>
          </p:nvSpPr>
          <p:spPr bwMode="auto">
            <a:xfrm>
              <a:off x="3095625" y="2889250"/>
              <a:ext cx="69850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0" name="Oval 1068"/>
            <p:cNvSpPr>
              <a:spLocks noChangeArrowheads="1"/>
            </p:cNvSpPr>
            <p:nvPr/>
          </p:nvSpPr>
          <p:spPr bwMode="auto">
            <a:xfrm>
              <a:off x="3273425" y="2889250"/>
              <a:ext cx="71438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1" name="Oval 1069"/>
            <p:cNvSpPr>
              <a:spLocks noChangeArrowheads="1"/>
            </p:cNvSpPr>
            <p:nvPr/>
          </p:nvSpPr>
          <p:spPr bwMode="auto">
            <a:xfrm>
              <a:off x="3455988" y="2889250"/>
              <a:ext cx="66675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2" name="Oval 1070"/>
            <p:cNvSpPr>
              <a:spLocks noChangeArrowheads="1"/>
            </p:cNvSpPr>
            <p:nvPr/>
          </p:nvSpPr>
          <p:spPr bwMode="auto">
            <a:xfrm>
              <a:off x="3633788" y="2889250"/>
              <a:ext cx="66675" cy="714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3" name="Oval 1071"/>
            <p:cNvSpPr>
              <a:spLocks noChangeArrowheads="1"/>
            </p:cNvSpPr>
            <p:nvPr/>
          </p:nvSpPr>
          <p:spPr bwMode="auto">
            <a:xfrm>
              <a:off x="2279650" y="1762125"/>
              <a:ext cx="61913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4" name="Oval 1072"/>
            <p:cNvSpPr>
              <a:spLocks noChangeArrowheads="1"/>
            </p:cNvSpPr>
            <p:nvPr/>
          </p:nvSpPr>
          <p:spPr bwMode="auto">
            <a:xfrm>
              <a:off x="2436813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5" name="Oval 1073"/>
            <p:cNvSpPr>
              <a:spLocks noChangeArrowheads="1"/>
            </p:cNvSpPr>
            <p:nvPr/>
          </p:nvSpPr>
          <p:spPr bwMode="auto">
            <a:xfrm>
              <a:off x="2595563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6" name="Oval 1074"/>
            <p:cNvSpPr>
              <a:spLocks noChangeArrowheads="1"/>
            </p:cNvSpPr>
            <p:nvPr/>
          </p:nvSpPr>
          <p:spPr bwMode="auto">
            <a:xfrm>
              <a:off x="2751138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7" name="Oval 1075"/>
            <p:cNvSpPr>
              <a:spLocks noChangeArrowheads="1"/>
            </p:cNvSpPr>
            <p:nvPr/>
          </p:nvSpPr>
          <p:spPr bwMode="auto">
            <a:xfrm>
              <a:off x="2911475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8" name="Oval 1076"/>
            <p:cNvSpPr>
              <a:spLocks noChangeArrowheads="1"/>
            </p:cNvSpPr>
            <p:nvPr/>
          </p:nvSpPr>
          <p:spPr bwMode="auto">
            <a:xfrm>
              <a:off x="3067050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9" name="Oval 1077"/>
            <p:cNvSpPr>
              <a:spLocks noChangeArrowheads="1"/>
            </p:cNvSpPr>
            <p:nvPr/>
          </p:nvSpPr>
          <p:spPr bwMode="auto">
            <a:xfrm>
              <a:off x="3225800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0" name="Oval 1078"/>
            <p:cNvSpPr>
              <a:spLocks noChangeArrowheads="1"/>
            </p:cNvSpPr>
            <p:nvPr/>
          </p:nvSpPr>
          <p:spPr bwMode="auto">
            <a:xfrm>
              <a:off x="3382963" y="1762125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86" name="Freeform 1079"/>
            <p:cNvSpPr/>
            <p:nvPr/>
          </p:nvSpPr>
          <p:spPr>
            <a:xfrm>
              <a:off x="1050925" y="4249738"/>
              <a:ext cx="1019175" cy="152400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pathLst>
                <a:path w="642" h="960">
                  <a:moveTo>
                    <a:pt x="642" y="761"/>
                  </a:moveTo>
                  <a:lnTo>
                    <a:pt x="26" y="960"/>
                  </a:lnTo>
                  <a:lnTo>
                    <a:pt x="0" y="725"/>
                  </a:lnTo>
                  <a:lnTo>
                    <a:pt x="558" y="0"/>
                  </a:lnTo>
                  <a:lnTo>
                    <a:pt x="642" y="761"/>
                  </a:lnTo>
                  <a:close/>
                </a:path>
              </a:pathLst>
            </a:custGeom>
            <a:solidFill>
              <a:srgbClr val="BF471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7" name="Freeform 1080"/>
            <p:cNvSpPr/>
            <p:nvPr/>
          </p:nvSpPr>
          <p:spPr>
            <a:xfrm>
              <a:off x="3656013" y="4249738"/>
              <a:ext cx="1016000" cy="152400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</a:cxnLst>
              <a:pathLst>
                <a:path w="640" h="960">
                  <a:moveTo>
                    <a:pt x="0" y="761"/>
                  </a:moveTo>
                  <a:lnTo>
                    <a:pt x="614" y="960"/>
                  </a:lnTo>
                  <a:lnTo>
                    <a:pt x="640" y="725"/>
                  </a:lnTo>
                  <a:lnTo>
                    <a:pt x="82" y="0"/>
                  </a:lnTo>
                  <a:lnTo>
                    <a:pt x="0" y="761"/>
                  </a:lnTo>
                  <a:close/>
                </a:path>
              </a:pathLst>
            </a:custGeom>
            <a:solidFill>
              <a:srgbClr val="BF471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8" name="Freeform 1081"/>
            <p:cNvSpPr/>
            <p:nvPr/>
          </p:nvSpPr>
          <p:spPr>
            <a:xfrm>
              <a:off x="2795588" y="4249738"/>
              <a:ext cx="134937" cy="152400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</a:cxnLst>
              <a:pathLst>
                <a:path w="85" h="960">
                  <a:moveTo>
                    <a:pt x="0" y="239"/>
                  </a:moveTo>
                  <a:lnTo>
                    <a:pt x="43" y="0"/>
                  </a:lnTo>
                  <a:lnTo>
                    <a:pt x="85" y="239"/>
                  </a:lnTo>
                  <a:lnTo>
                    <a:pt x="85" y="721"/>
                  </a:lnTo>
                  <a:lnTo>
                    <a:pt x="43" y="960"/>
                  </a:lnTo>
                  <a:lnTo>
                    <a:pt x="0" y="721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rgbClr val="BF471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4" name="Oval 1082"/>
            <p:cNvSpPr>
              <a:spLocks noChangeArrowheads="1"/>
            </p:cNvSpPr>
            <p:nvPr/>
          </p:nvSpPr>
          <p:spPr bwMode="auto">
            <a:xfrm>
              <a:off x="2490788" y="1987550"/>
              <a:ext cx="741362" cy="73977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5" name="Oval 1083"/>
            <p:cNvSpPr>
              <a:spLocks noChangeArrowheads="1"/>
            </p:cNvSpPr>
            <p:nvPr/>
          </p:nvSpPr>
          <p:spPr bwMode="auto">
            <a:xfrm>
              <a:off x="2570163" y="2065338"/>
              <a:ext cx="585787" cy="585787"/>
            </a:xfrm>
            <a:prstGeom prst="ellipse">
              <a:avLst/>
            </a:prstGeom>
            <a:solidFill>
              <a:srgbClr val="00909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91" name="Freeform 1168"/>
            <p:cNvSpPr/>
            <p:nvPr/>
          </p:nvSpPr>
          <p:spPr>
            <a:xfrm>
              <a:off x="3324225" y="1385888"/>
              <a:ext cx="157163" cy="319087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9" h="100">
                  <a:moveTo>
                    <a:pt x="5" y="0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1" y="33"/>
                    <a:pt x="35" y="65"/>
                    <a:pt x="49" y="100"/>
                  </a:cubicBezTo>
                  <a:cubicBezTo>
                    <a:pt x="49" y="100"/>
                    <a:pt x="49" y="100"/>
                    <a:pt x="49" y="100"/>
                  </a:cubicBezTo>
                  <a:cubicBezTo>
                    <a:pt x="35" y="64"/>
                    <a:pt x="20" y="31"/>
                    <a:pt x="5" y="0"/>
                  </a:cubicBezTo>
                </a:path>
              </a:pathLst>
            </a:custGeom>
            <a:solidFill>
              <a:srgbClr val="C8DFE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3292" name="图片 2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2150" y="3144837"/>
              <a:ext cx="1828800" cy="1828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8" name="任意多边形 428"/>
            <p:cNvSpPr>
              <a:spLocks noChangeArrowheads="1"/>
            </p:cNvSpPr>
            <p:nvPr/>
          </p:nvSpPr>
          <p:spPr bwMode="auto">
            <a:xfrm>
              <a:off x="2759075" y="2236788"/>
              <a:ext cx="242888" cy="287337"/>
            </a:xfrm>
            <a:custGeom>
              <a:avLst/>
              <a:gdLst/>
              <a:ahLst/>
              <a:cxnLst/>
              <a:rect l="l" t="t" r="r" b="b"/>
              <a:pathLst>
                <a:path w="242887" h="287536">
                  <a:moveTo>
                    <a:pt x="46434" y="41077"/>
                  </a:moveTo>
                  <a:lnTo>
                    <a:pt x="46434" y="133945"/>
                  </a:lnTo>
                  <a:lnTo>
                    <a:pt x="196453" y="133945"/>
                  </a:lnTo>
                  <a:lnTo>
                    <a:pt x="196453" y="41077"/>
                  </a:lnTo>
                  <a:close/>
                  <a:moveTo>
                    <a:pt x="0" y="0"/>
                  </a:moveTo>
                  <a:lnTo>
                    <a:pt x="242887" y="0"/>
                  </a:lnTo>
                  <a:lnTo>
                    <a:pt x="242887" y="175022"/>
                  </a:lnTo>
                  <a:lnTo>
                    <a:pt x="46434" y="175022"/>
                  </a:lnTo>
                  <a:lnTo>
                    <a:pt x="46434" y="287536"/>
                  </a:lnTo>
                  <a:lnTo>
                    <a:pt x="0" y="287536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/>
          </p:spPr>
          <p:txBody>
            <a:bodyPr/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9" name="Text Box 3"/>
          <p:cNvSpPr txBox="1">
            <a:spLocks noChangeArrowheads="1"/>
          </p:cNvSpPr>
          <p:nvPr/>
        </p:nvSpPr>
        <p:spPr bwMode="blackWhite">
          <a:xfrm>
            <a:off x="7386638" y="6315075"/>
            <a:ext cx="4676775" cy="461963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本作品版权归上海锐普广告有限公司</a:t>
            </a: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PPT</a:t>
            </a: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研究院作者所有</a:t>
            </a: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pPr marL="0" marR="0" lvl="0" indent="0" algn="ctr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转载请注明出处，保留本版权页，请勿以身试法</a:t>
            </a: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 panose="020B0402040204020203" pitchFamily="34" charset="0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cxnSp>
        <p:nvCxnSpPr>
          <p:cNvPr id="220" name="直接连接符 219"/>
          <p:cNvCxnSpPr/>
          <p:nvPr/>
        </p:nvCxnSpPr>
        <p:spPr>
          <a:xfrm flipV="1">
            <a:off x="6275388" y="6232525"/>
            <a:ext cx="0" cy="62230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592"/>
          <p:cNvSpPr/>
          <p:nvPr userDrawn="1"/>
        </p:nvSpPr>
        <p:spPr>
          <a:xfrm>
            <a:off x="11006138" y="3484563"/>
            <a:ext cx="1120775" cy="458787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pathLst>
              <a:path w="352" h="144">
                <a:moveTo>
                  <a:pt x="208" y="0"/>
                </a:moveTo>
                <a:cubicBezTo>
                  <a:pt x="160" y="0"/>
                  <a:pt x="120" y="36"/>
                  <a:pt x="115" y="82"/>
                </a:cubicBezTo>
                <a:cubicBezTo>
                  <a:pt x="104" y="77"/>
                  <a:pt x="92" y="74"/>
                  <a:pt x="79" y="74"/>
                </a:cubicBezTo>
                <a:cubicBezTo>
                  <a:pt x="38" y="74"/>
                  <a:pt x="4" y="104"/>
                  <a:pt x="0" y="144"/>
                </a:cubicBezTo>
                <a:cubicBezTo>
                  <a:pt x="352" y="144"/>
                  <a:pt x="352" y="144"/>
                  <a:pt x="352" y="144"/>
                </a:cubicBezTo>
                <a:cubicBezTo>
                  <a:pt x="352" y="113"/>
                  <a:pt x="330" y="89"/>
                  <a:pt x="301" y="84"/>
                </a:cubicBezTo>
                <a:cubicBezTo>
                  <a:pt x="297" y="37"/>
                  <a:pt x="257" y="0"/>
                  <a:pt x="208" y="0"/>
                </a:cubicBezTo>
              </a:path>
            </a:pathLst>
          </a:custGeom>
          <a:solidFill>
            <a:schemeClr val="bg1">
              <a:alpha val="50195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4235450" y="3651250"/>
            <a:ext cx="7524750" cy="0"/>
          </a:xfrm>
          <a:prstGeom prst="line">
            <a:avLst/>
          </a:prstGeom>
          <a:ln w="2540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1173"/>
          <p:cNvSpPr/>
          <p:nvPr userDrawn="1"/>
        </p:nvSpPr>
        <p:spPr>
          <a:xfrm>
            <a:off x="3232150" y="1460500"/>
            <a:ext cx="1035050" cy="300038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pathLst>
              <a:path w="403" h="115">
                <a:moveTo>
                  <a:pt x="196" y="0"/>
                </a:moveTo>
                <a:cubicBezTo>
                  <a:pt x="150" y="0"/>
                  <a:pt x="111" y="27"/>
                  <a:pt x="92" y="66"/>
                </a:cubicBezTo>
                <a:cubicBezTo>
                  <a:pt x="87" y="65"/>
                  <a:pt x="81" y="64"/>
                  <a:pt x="76" y="64"/>
                </a:cubicBezTo>
                <a:cubicBezTo>
                  <a:pt x="42" y="64"/>
                  <a:pt x="12" y="85"/>
                  <a:pt x="0" y="115"/>
                </a:cubicBezTo>
                <a:cubicBezTo>
                  <a:pt x="403" y="115"/>
                  <a:pt x="403" y="115"/>
                  <a:pt x="403" y="115"/>
                </a:cubicBezTo>
                <a:cubicBezTo>
                  <a:pt x="390" y="85"/>
                  <a:pt x="361" y="64"/>
                  <a:pt x="327" y="64"/>
                </a:cubicBezTo>
                <a:cubicBezTo>
                  <a:pt x="317" y="64"/>
                  <a:pt x="309" y="66"/>
                  <a:pt x="301" y="69"/>
                </a:cubicBezTo>
                <a:cubicBezTo>
                  <a:pt x="283" y="28"/>
                  <a:pt x="243" y="0"/>
                  <a:pt x="196" y="0"/>
                </a:cubicBezTo>
              </a:path>
            </a:pathLst>
          </a:custGeom>
          <a:solidFill>
            <a:schemeClr val="bg1">
              <a:alpha val="30196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" name="任意多边形 1186"/>
          <p:cNvSpPr/>
          <p:nvPr/>
        </p:nvSpPr>
        <p:spPr>
          <a:xfrm>
            <a:off x="4284663" y="1811338"/>
            <a:ext cx="7499350" cy="1103313"/>
          </a:xfrm>
          <a:custGeom>
            <a:avLst/>
            <a:gdLst/>
            <a:ahLst/>
            <a:cxnLst/>
            <a:rect l="l" t="t" r="r" b="b"/>
            <a:pathLst>
              <a:path w="7497979" h="1103500">
                <a:moveTo>
                  <a:pt x="695051" y="673313"/>
                </a:moveTo>
                <a:lnTo>
                  <a:pt x="897559" y="673313"/>
                </a:lnTo>
                <a:lnTo>
                  <a:pt x="1046294" y="1065172"/>
                </a:lnTo>
                <a:lnTo>
                  <a:pt x="843786" y="1065172"/>
                </a:lnTo>
                <a:close/>
                <a:moveTo>
                  <a:pt x="148735" y="673313"/>
                </a:moveTo>
                <a:lnTo>
                  <a:pt x="351244" y="673313"/>
                </a:lnTo>
                <a:lnTo>
                  <a:pt x="202509" y="1065172"/>
                </a:lnTo>
                <a:lnTo>
                  <a:pt x="0" y="1065172"/>
                </a:lnTo>
                <a:close/>
                <a:moveTo>
                  <a:pt x="1902093" y="632124"/>
                </a:moveTo>
                <a:lnTo>
                  <a:pt x="1902093" y="765986"/>
                </a:lnTo>
                <a:lnTo>
                  <a:pt x="2039959" y="765986"/>
                </a:lnTo>
                <a:lnTo>
                  <a:pt x="2038815" y="632124"/>
                </a:lnTo>
                <a:close/>
                <a:moveTo>
                  <a:pt x="5914895" y="603521"/>
                </a:moveTo>
                <a:lnTo>
                  <a:pt x="6091089" y="603521"/>
                </a:lnTo>
                <a:lnTo>
                  <a:pt x="6133993" y="685898"/>
                </a:lnTo>
                <a:lnTo>
                  <a:pt x="6316479" y="605810"/>
                </a:lnTo>
                <a:lnTo>
                  <a:pt x="6295885" y="752257"/>
                </a:lnTo>
                <a:lnTo>
                  <a:pt x="6193487" y="801454"/>
                </a:lnTo>
                <a:lnTo>
                  <a:pt x="6327349" y="1061740"/>
                </a:lnTo>
                <a:lnTo>
                  <a:pt x="6147150" y="1061740"/>
                </a:lnTo>
                <a:close/>
                <a:moveTo>
                  <a:pt x="6588407" y="564622"/>
                </a:moveTo>
                <a:lnTo>
                  <a:pt x="6588407" y="873533"/>
                </a:lnTo>
                <a:lnTo>
                  <a:pt x="6631311" y="873533"/>
                </a:lnTo>
                <a:lnTo>
                  <a:pt x="6631311" y="564622"/>
                </a:lnTo>
                <a:close/>
                <a:moveTo>
                  <a:pt x="1729904" y="510276"/>
                </a:moveTo>
                <a:lnTo>
                  <a:pt x="2213865" y="510276"/>
                </a:lnTo>
                <a:lnTo>
                  <a:pt x="2213865" y="751112"/>
                </a:lnTo>
                <a:lnTo>
                  <a:pt x="2039959" y="887262"/>
                </a:lnTo>
                <a:lnTo>
                  <a:pt x="1729904" y="887834"/>
                </a:lnTo>
                <a:close/>
                <a:moveTo>
                  <a:pt x="6785767" y="352388"/>
                </a:moveTo>
                <a:lnTo>
                  <a:pt x="6973974" y="352388"/>
                </a:lnTo>
                <a:lnTo>
                  <a:pt x="6973974" y="898131"/>
                </a:lnTo>
                <a:lnTo>
                  <a:pt x="7074085" y="958198"/>
                </a:lnTo>
                <a:lnTo>
                  <a:pt x="7497979" y="958198"/>
                </a:lnTo>
                <a:lnTo>
                  <a:pt x="7442490" y="1070321"/>
                </a:lnTo>
                <a:lnTo>
                  <a:pt x="7027175" y="1070321"/>
                </a:lnTo>
                <a:lnTo>
                  <a:pt x="6952808" y="1027989"/>
                </a:lnTo>
                <a:lnTo>
                  <a:pt x="6824095" y="1091487"/>
                </a:lnTo>
                <a:lnTo>
                  <a:pt x="6824095" y="475953"/>
                </a:lnTo>
                <a:lnTo>
                  <a:pt x="6785767" y="475953"/>
                </a:lnTo>
                <a:close/>
                <a:moveTo>
                  <a:pt x="4529942" y="275732"/>
                </a:moveTo>
                <a:lnTo>
                  <a:pt x="4716433" y="275732"/>
                </a:lnTo>
                <a:lnTo>
                  <a:pt x="4715289" y="1018264"/>
                </a:lnTo>
                <a:lnTo>
                  <a:pt x="4531086" y="1102356"/>
                </a:lnTo>
                <a:close/>
                <a:moveTo>
                  <a:pt x="4976147" y="255710"/>
                </a:moveTo>
                <a:lnTo>
                  <a:pt x="5142044" y="1006250"/>
                </a:lnTo>
                <a:lnTo>
                  <a:pt x="4960701" y="1006250"/>
                </a:lnTo>
                <a:lnTo>
                  <a:pt x="4797665" y="256282"/>
                </a:lnTo>
                <a:close/>
                <a:moveTo>
                  <a:pt x="240837" y="158460"/>
                </a:moveTo>
                <a:lnTo>
                  <a:pt x="240837" y="487966"/>
                </a:lnTo>
                <a:lnTo>
                  <a:pt x="811179" y="487966"/>
                </a:lnTo>
                <a:lnTo>
                  <a:pt x="811179" y="158460"/>
                </a:lnTo>
                <a:close/>
                <a:moveTo>
                  <a:pt x="6588407" y="155028"/>
                </a:moveTo>
                <a:lnTo>
                  <a:pt x="6588407" y="434764"/>
                </a:lnTo>
                <a:lnTo>
                  <a:pt x="6631311" y="434764"/>
                </a:lnTo>
                <a:lnTo>
                  <a:pt x="6631311" y="155028"/>
                </a:lnTo>
                <a:close/>
                <a:moveTo>
                  <a:pt x="5454388" y="145303"/>
                </a:moveTo>
                <a:lnTo>
                  <a:pt x="5454388" y="412454"/>
                </a:lnTo>
                <a:lnTo>
                  <a:pt x="5516742" y="412454"/>
                </a:lnTo>
                <a:lnTo>
                  <a:pt x="5516742" y="145303"/>
                </a:lnTo>
                <a:close/>
                <a:moveTo>
                  <a:pt x="5894301" y="142443"/>
                </a:moveTo>
                <a:lnTo>
                  <a:pt x="5894301" y="240265"/>
                </a:lnTo>
                <a:lnTo>
                  <a:pt x="6129989" y="240265"/>
                </a:lnTo>
                <a:lnTo>
                  <a:pt x="6079075" y="359825"/>
                </a:lnTo>
                <a:lnTo>
                  <a:pt x="5894301" y="359825"/>
                </a:lnTo>
                <a:lnTo>
                  <a:pt x="5894301" y="448494"/>
                </a:lnTo>
                <a:lnTo>
                  <a:pt x="6143146" y="448494"/>
                </a:lnTo>
                <a:lnTo>
                  <a:pt x="6143146" y="142443"/>
                </a:lnTo>
                <a:close/>
                <a:moveTo>
                  <a:pt x="50913" y="24599"/>
                </a:moveTo>
                <a:lnTo>
                  <a:pt x="1001674" y="24599"/>
                </a:lnTo>
                <a:lnTo>
                  <a:pt x="1001674" y="487966"/>
                </a:lnTo>
                <a:lnTo>
                  <a:pt x="811179" y="624688"/>
                </a:lnTo>
                <a:lnTo>
                  <a:pt x="50913" y="624688"/>
                </a:lnTo>
                <a:close/>
                <a:moveTo>
                  <a:pt x="6884733" y="23454"/>
                </a:moveTo>
                <a:cubicBezTo>
                  <a:pt x="6899607" y="23836"/>
                  <a:pt x="6914194" y="27936"/>
                  <a:pt x="6928495" y="35754"/>
                </a:cubicBezTo>
                <a:cubicBezTo>
                  <a:pt x="6942797" y="43572"/>
                  <a:pt x="6954238" y="55299"/>
                  <a:pt x="6962819" y="70935"/>
                </a:cubicBezTo>
                <a:cubicBezTo>
                  <a:pt x="6971400" y="86572"/>
                  <a:pt x="6975691" y="102208"/>
                  <a:pt x="6975691" y="117844"/>
                </a:cubicBezTo>
                <a:cubicBezTo>
                  <a:pt x="6975309" y="134243"/>
                  <a:pt x="6968731" y="153979"/>
                  <a:pt x="6955955" y="177052"/>
                </a:cubicBezTo>
                <a:cubicBezTo>
                  <a:pt x="6943179" y="200125"/>
                  <a:pt x="6919438" y="211662"/>
                  <a:pt x="6884733" y="211662"/>
                </a:cubicBezTo>
                <a:cubicBezTo>
                  <a:pt x="6849265" y="212043"/>
                  <a:pt x="6825143" y="200602"/>
                  <a:pt x="6812368" y="177338"/>
                </a:cubicBezTo>
                <a:cubicBezTo>
                  <a:pt x="6799592" y="154074"/>
                  <a:pt x="6793109" y="134338"/>
                  <a:pt x="6792918" y="118130"/>
                </a:cubicBezTo>
                <a:cubicBezTo>
                  <a:pt x="6792727" y="101922"/>
                  <a:pt x="6797017" y="86190"/>
                  <a:pt x="6805789" y="70935"/>
                </a:cubicBezTo>
                <a:cubicBezTo>
                  <a:pt x="6814561" y="55299"/>
                  <a:pt x="6826002" y="43477"/>
                  <a:pt x="6840113" y="35468"/>
                </a:cubicBezTo>
                <a:cubicBezTo>
                  <a:pt x="6854223" y="27459"/>
                  <a:pt x="6869097" y="23454"/>
                  <a:pt x="6884733" y="23454"/>
                </a:cubicBezTo>
                <a:close/>
                <a:moveTo>
                  <a:pt x="6438528" y="23454"/>
                </a:moveTo>
                <a:lnTo>
                  <a:pt x="6776042" y="23454"/>
                </a:lnTo>
                <a:lnTo>
                  <a:pt x="6776042" y="434764"/>
                </a:lnTo>
                <a:lnTo>
                  <a:pt x="6713115" y="501695"/>
                </a:lnTo>
                <a:lnTo>
                  <a:pt x="6776042" y="562905"/>
                </a:lnTo>
                <a:lnTo>
                  <a:pt x="6776042" y="873533"/>
                </a:lnTo>
                <a:lnTo>
                  <a:pt x="6661631" y="998242"/>
                </a:lnTo>
                <a:lnTo>
                  <a:pt x="6588407" y="998242"/>
                </a:lnTo>
                <a:lnTo>
                  <a:pt x="6588407" y="1033709"/>
                </a:lnTo>
                <a:lnTo>
                  <a:pt x="6438528" y="1103500"/>
                </a:lnTo>
                <a:close/>
                <a:moveTo>
                  <a:pt x="4113484" y="22310"/>
                </a:moveTo>
                <a:lnTo>
                  <a:pt x="5143189" y="22310"/>
                </a:lnTo>
                <a:lnTo>
                  <a:pt x="5075685" y="163037"/>
                </a:lnTo>
                <a:lnTo>
                  <a:pt x="4561405" y="163037"/>
                </a:lnTo>
                <a:lnTo>
                  <a:pt x="4280525" y="1006250"/>
                </a:lnTo>
                <a:lnTo>
                  <a:pt x="4091746" y="1006250"/>
                </a:lnTo>
                <a:lnTo>
                  <a:pt x="4369765" y="163037"/>
                </a:lnTo>
                <a:lnTo>
                  <a:pt x="4113484" y="163037"/>
                </a:lnTo>
                <a:close/>
                <a:moveTo>
                  <a:pt x="5722111" y="20022"/>
                </a:moveTo>
                <a:lnTo>
                  <a:pt x="6314763" y="20022"/>
                </a:lnTo>
                <a:lnTo>
                  <a:pt x="6314763" y="431332"/>
                </a:lnTo>
                <a:lnTo>
                  <a:pt x="6143146" y="566338"/>
                </a:lnTo>
                <a:lnTo>
                  <a:pt x="5894301" y="566338"/>
                </a:lnTo>
                <a:lnTo>
                  <a:pt x="5894301" y="933599"/>
                </a:lnTo>
                <a:lnTo>
                  <a:pt x="6033883" y="933599"/>
                </a:lnTo>
                <a:lnTo>
                  <a:pt x="5978393" y="1058880"/>
                </a:lnTo>
                <a:lnTo>
                  <a:pt x="5722111" y="1058880"/>
                </a:lnTo>
                <a:close/>
                <a:moveTo>
                  <a:pt x="1727616" y="19450"/>
                </a:moveTo>
                <a:lnTo>
                  <a:pt x="2203568" y="19450"/>
                </a:lnTo>
                <a:lnTo>
                  <a:pt x="2203568" y="347239"/>
                </a:lnTo>
                <a:lnTo>
                  <a:pt x="2030234" y="475953"/>
                </a:lnTo>
                <a:lnTo>
                  <a:pt x="1990762" y="476525"/>
                </a:lnTo>
                <a:lnTo>
                  <a:pt x="1990762" y="355820"/>
                </a:lnTo>
                <a:lnTo>
                  <a:pt x="2030234" y="356392"/>
                </a:lnTo>
                <a:lnTo>
                  <a:pt x="2030234" y="142443"/>
                </a:lnTo>
                <a:lnTo>
                  <a:pt x="1963303" y="142443"/>
                </a:lnTo>
                <a:lnTo>
                  <a:pt x="1887220" y="475953"/>
                </a:lnTo>
                <a:lnTo>
                  <a:pt x="1715602" y="476525"/>
                </a:lnTo>
                <a:lnTo>
                  <a:pt x="1791686" y="142443"/>
                </a:lnTo>
                <a:lnTo>
                  <a:pt x="1727616" y="142443"/>
                </a:lnTo>
                <a:close/>
                <a:moveTo>
                  <a:pt x="5280482" y="17734"/>
                </a:moveTo>
                <a:lnTo>
                  <a:pt x="5691220" y="17734"/>
                </a:lnTo>
                <a:lnTo>
                  <a:pt x="5691220" y="412454"/>
                </a:lnTo>
                <a:lnTo>
                  <a:pt x="5604839" y="514280"/>
                </a:lnTo>
                <a:lnTo>
                  <a:pt x="5604839" y="619539"/>
                </a:lnTo>
                <a:lnTo>
                  <a:pt x="5694653" y="619539"/>
                </a:lnTo>
                <a:lnTo>
                  <a:pt x="5647171" y="737383"/>
                </a:lnTo>
                <a:lnTo>
                  <a:pt x="5604839" y="737383"/>
                </a:lnTo>
                <a:lnTo>
                  <a:pt x="5604839" y="950761"/>
                </a:lnTo>
                <a:lnTo>
                  <a:pt x="5701517" y="950761"/>
                </a:lnTo>
                <a:lnTo>
                  <a:pt x="5652892" y="1068605"/>
                </a:lnTo>
                <a:lnTo>
                  <a:pt x="5280482" y="1068605"/>
                </a:lnTo>
                <a:lnTo>
                  <a:pt x="5280482" y="589792"/>
                </a:lnTo>
                <a:lnTo>
                  <a:pt x="5429789" y="589792"/>
                </a:lnTo>
                <a:lnTo>
                  <a:pt x="5429789" y="950761"/>
                </a:lnTo>
                <a:lnTo>
                  <a:pt x="5451527" y="950761"/>
                </a:lnTo>
                <a:lnTo>
                  <a:pt x="5451527" y="531442"/>
                </a:lnTo>
                <a:lnTo>
                  <a:pt x="5280482" y="531442"/>
                </a:lnTo>
                <a:close/>
                <a:moveTo>
                  <a:pt x="7118705" y="12585"/>
                </a:moveTo>
                <a:lnTo>
                  <a:pt x="7285746" y="12585"/>
                </a:lnTo>
                <a:lnTo>
                  <a:pt x="7267440" y="64643"/>
                </a:lnTo>
                <a:lnTo>
                  <a:pt x="7494547" y="64643"/>
                </a:lnTo>
                <a:lnTo>
                  <a:pt x="7447066" y="176766"/>
                </a:lnTo>
                <a:lnTo>
                  <a:pt x="7235405" y="176766"/>
                </a:lnTo>
                <a:lnTo>
                  <a:pt x="7203369" y="271156"/>
                </a:lnTo>
                <a:lnTo>
                  <a:pt x="7479101" y="271156"/>
                </a:lnTo>
                <a:lnTo>
                  <a:pt x="7479101" y="775139"/>
                </a:lnTo>
                <a:lnTo>
                  <a:pt x="7358969" y="892983"/>
                </a:lnTo>
                <a:lnTo>
                  <a:pt x="7243985" y="892983"/>
                </a:lnTo>
                <a:lnTo>
                  <a:pt x="7243985" y="775139"/>
                </a:lnTo>
                <a:lnTo>
                  <a:pt x="7325790" y="775139"/>
                </a:lnTo>
                <a:lnTo>
                  <a:pt x="7325790" y="379275"/>
                </a:lnTo>
                <a:lnTo>
                  <a:pt x="7185635" y="379275"/>
                </a:lnTo>
                <a:lnTo>
                  <a:pt x="7185635" y="451354"/>
                </a:lnTo>
                <a:lnTo>
                  <a:pt x="7317781" y="451354"/>
                </a:lnTo>
                <a:lnTo>
                  <a:pt x="7276021" y="552608"/>
                </a:lnTo>
                <a:lnTo>
                  <a:pt x="7185635" y="552608"/>
                </a:lnTo>
                <a:lnTo>
                  <a:pt x="7185635" y="629836"/>
                </a:lnTo>
                <a:lnTo>
                  <a:pt x="7320069" y="629836"/>
                </a:lnTo>
                <a:lnTo>
                  <a:pt x="7276021" y="730518"/>
                </a:lnTo>
                <a:lnTo>
                  <a:pt x="7185635" y="730518"/>
                </a:lnTo>
                <a:lnTo>
                  <a:pt x="7185635" y="839209"/>
                </a:lnTo>
                <a:lnTo>
                  <a:pt x="7032324" y="902136"/>
                </a:lnTo>
                <a:lnTo>
                  <a:pt x="7032896" y="408450"/>
                </a:lnTo>
                <a:lnTo>
                  <a:pt x="6979695" y="408450"/>
                </a:lnTo>
                <a:lnTo>
                  <a:pt x="7068364" y="176766"/>
                </a:lnTo>
                <a:lnTo>
                  <a:pt x="7002577" y="176766"/>
                </a:lnTo>
                <a:lnTo>
                  <a:pt x="7002577" y="64643"/>
                </a:lnTo>
                <a:lnTo>
                  <a:pt x="7101543" y="64643"/>
                </a:lnTo>
                <a:close/>
                <a:moveTo>
                  <a:pt x="3054790" y="9153"/>
                </a:moveTo>
                <a:lnTo>
                  <a:pt x="3198377" y="9153"/>
                </a:lnTo>
                <a:lnTo>
                  <a:pt x="3198377" y="89813"/>
                </a:lnTo>
                <a:lnTo>
                  <a:pt x="3239565" y="89813"/>
                </a:lnTo>
                <a:lnTo>
                  <a:pt x="3216683" y="18306"/>
                </a:lnTo>
                <a:lnTo>
                  <a:pt x="3353977" y="18306"/>
                </a:lnTo>
                <a:lnTo>
                  <a:pt x="3376859" y="89813"/>
                </a:lnTo>
                <a:lnTo>
                  <a:pt x="3399741" y="89813"/>
                </a:lnTo>
                <a:lnTo>
                  <a:pt x="3341963" y="218526"/>
                </a:lnTo>
                <a:lnTo>
                  <a:pt x="3198377" y="218526"/>
                </a:lnTo>
                <a:lnTo>
                  <a:pt x="3198377" y="575491"/>
                </a:lnTo>
                <a:lnTo>
                  <a:pt x="3252150" y="258570"/>
                </a:lnTo>
                <a:lnTo>
                  <a:pt x="3382008" y="258570"/>
                </a:lnTo>
                <a:lnTo>
                  <a:pt x="3299631" y="692190"/>
                </a:lnTo>
                <a:lnTo>
                  <a:pt x="3198377" y="692190"/>
                </a:lnTo>
                <a:lnTo>
                  <a:pt x="3198377" y="767702"/>
                </a:lnTo>
                <a:lnTo>
                  <a:pt x="3407750" y="767702"/>
                </a:lnTo>
                <a:lnTo>
                  <a:pt x="3349972" y="894127"/>
                </a:lnTo>
                <a:lnTo>
                  <a:pt x="3046781" y="894127"/>
                </a:lnTo>
                <a:lnTo>
                  <a:pt x="3046781" y="218526"/>
                </a:lnTo>
                <a:lnTo>
                  <a:pt x="2994724" y="218526"/>
                </a:lnTo>
                <a:lnTo>
                  <a:pt x="2994724" y="757977"/>
                </a:lnTo>
                <a:lnTo>
                  <a:pt x="3042777" y="757977"/>
                </a:lnTo>
                <a:lnTo>
                  <a:pt x="2979279" y="894127"/>
                </a:lnTo>
                <a:lnTo>
                  <a:pt x="2841413" y="894127"/>
                </a:lnTo>
                <a:lnTo>
                  <a:pt x="2841413" y="89813"/>
                </a:lnTo>
                <a:lnTo>
                  <a:pt x="3054790" y="89813"/>
                </a:lnTo>
                <a:close/>
                <a:moveTo>
                  <a:pt x="2508475" y="4004"/>
                </a:moveTo>
                <a:lnTo>
                  <a:pt x="2672083" y="4004"/>
                </a:lnTo>
                <a:lnTo>
                  <a:pt x="2672083" y="82949"/>
                </a:lnTo>
                <a:lnTo>
                  <a:pt x="2819674" y="82949"/>
                </a:lnTo>
                <a:lnTo>
                  <a:pt x="2771622" y="202509"/>
                </a:lnTo>
                <a:lnTo>
                  <a:pt x="2672083" y="202509"/>
                </a:lnTo>
                <a:lnTo>
                  <a:pt x="2672083" y="356392"/>
                </a:lnTo>
                <a:lnTo>
                  <a:pt x="2829399" y="356392"/>
                </a:lnTo>
                <a:lnTo>
                  <a:pt x="2783063" y="477097"/>
                </a:lnTo>
                <a:lnTo>
                  <a:pt x="2712700" y="477097"/>
                </a:lnTo>
                <a:lnTo>
                  <a:pt x="2712700" y="605238"/>
                </a:lnTo>
                <a:lnTo>
                  <a:pt x="2822535" y="605238"/>
                </a:lnTo>
                <a:lnTo>
                  <a:pt x="2776198" y="724226"/>
                </a:lnTo>
                <a:lnTo>
                  <a:pt x="2712700" y="724226"/>
                </a:lnTo>
                <a:lnTo>
                  <a:pt x="2712700" y="920442"/>
                </a:lnTo>
                <a:lnTo>
                  <a:pt x="2771622" y="947328"/>
                </a:lnTo>
                <a:lnTo>
                  <a:pt x="3402030" y="947328"/>
                </a:lnTo>
                <a:lnTo>
                  <a:pt x="3350544" y="1068605"/>
                </a:lnTo>
                <a:lnTo>
                  <a:pt x="2719564" y="1068605"/>
                </a:lnTo>
                <a:lnTo>
                  <a:pt x="2528497" y="979936"/>
                </a:lnTo>
                <a:lnTo>
                  <a:pt x="2528497" y="1031993"/>
                </a:lnTo>
                <a:lnTo>
                  <a:pt x="2379190" y="1085766"/>
                </a:lnTo>
                <a:lnTo>
                  <a:pt x="2379190" y="556041"/>
                </a:lnTo>
                <a:lnTo>
                  <a:pt x="2528497" y="556041"/>
                </a:lnTo>
                <a:lnTo>
                  <a:pt x="2528497" y="842070"/>
                </a:lnTo>
                <a:lnTo>
                  <a:pt x="2559388" y="856943"/>
                </a:lnTo>
                <a:lnTo>
                  <a:pt x="2559388" y="477097"/>
                </a:lnTo>
                <a:lnTo>
                  <a:pt x="2363172" y="477097"/>
                </a:lnTo>
                <a:lnTo>
                  <a:pt x="2363172" y="356392"/>
                </a:lnTo>
                <a:lnTo>
                  <a:pt x="2508475" y="356392"/>
                </a:lnTo>
                <a:lnTo>
                  <a:pt x="2508475" y="202509"/>
                </a:lnTo>
                <a:lnTo>
                  <a:pt x="2363172" y="202509"/>
                </a:lnTo>
                <a:lnTo>
                  <a:pt x="2363172" y="82949"/>
                </a:lnTo>
                <a:lnTo>
                  <a:pt x="2508475" y="82949"/>
                </a:lnTo>
                <a:close/>
                <a:moveTo>
                  <a:pt x="1346053" y="0"/>
                </a:moveTo>
                <a:lnTo>
                  <a:pt x="1527395" y="0"/>
                </a:lnTo>
                <a:lnTo>
                  <a:pt x="1527395" y="78944"/>
                </a:lnTo>
                <a:lnTo>
                  <a:pt x="1691576" y="78944"/>
                </a:lnTo>
                <a:lnTo>
                  <a:pt x="1637230" y="198504"/>
                </a:lnTo>
                <a:lnTo>
                  <a:pt x="1527395" y="198504"/>
                </a:lnTo>
                <a:lnTo>
                  <a:pt x="1527395" y="352388"/>
                </a:lnTo>
                <a:lnTo>
                  <a:pt x="1701873" y="352388"/>
                </a:lnTo>
                <a:lnTo>
                  <a:pt x="1650388" y="473092"/>
                </a:lnTo>
                <a:lnTo>
                  <a:pt x="1572016" y="473092"/>
                </a:lnTo>
                <a:lnTo>
                  <a:pt x="1572016" y="601233"/>
                </a:lnTo>
                <a:lnTo>
                  <a:pt x="1694436" y="601233"/>
                </a:lnTo>
                <a:lnTo>
                  <a:pt x="1642951" y="719649"/>
                </a:lnTo>
                <a:lnTo>
                  <a:pt x="1572016" y="719649"/>
                </a:lnTo>
                <a:lnTo>
                  <a:pt x="1572588" y="915865"/>
                </a:lnTo>
                <a:lnTo>
                  <a:pt x="1637803" y="943324"/>
                </a:lnTo>
                <a:lnTo>
                  <a:pt x="2244756" y="942752"/>
                </a:lnTo>
                <a:lnTo>
                  <a:pt x="2189838" y="1064028"/>
                </a:lnTo>
                <a:lnTo>
                  <a:pt x="1580025" y="1064028"/>
                </a:lnTo>
                <a:lnTo>
                  <a:pt x="1368363" y="975931"/>
                </a:lnTo>
                <a:lnTo>
                  <a:pt x="1368363" y="1027989"/>
                </a:lnTo>
                <a:lnTo>
                  <a:pt x="1202466" y="1081762"/>
                </a:lnTo>
                <a:lnTo>
                  <a:pt x="1202466" y="552036"/>
                </a:lnTo>
                <a:lnTo>
                  <a:pt x="1368363" y="552036"/>
                </a:lnTo>
                <a:lnTo>
                  <a:pt x="1367791" y="837493"/>
                </a:lnTo>
                <a:lnTo>
                  <a:pt x="1402114" y="852939"/>
                </a:lnTo>
                <a:lnTo>
                  <a:pt x="1402687" y="473092"/>
                </a:lnTo>
                <a:lnTo>
                  <a:pt x="1184732" y="473092"/>
                </a:lnTo>
                <a:lnTo>
                  <a:pt x="1184732" y="352388"/>
                </a:lnTo>
                <a:lnTo>
                  <a:pt x="1346053" y="352388"/>
                </a:lnTo>
                <a:lnTo>
                  <a:pt x="1346053" y="198504"/>
                </a:lnTo>
                <a:lnTo>
                  <a:pt x="1184732" y="198504"/>
                </a:lnTo>
                <a:lnTo>
                  <a:pt x="1184732" y="78944"/>
                </a:lnTo>
                <a:lnTo>
                  <a:pt x="1346053" y="78944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任意多边形 1178"/>
          <p:cNvSpPr/>
          <p:nvPr/>
        </p:nvSpPr>
        <p:spPr>
          <a:xfrm>
            <a:off x="5437188" y="1757363"/>
            <a:ext cx="2222500" cy="1085850"/>
          </a:xfrm>
          <a:custGeom>
            <a:avLst/>
            <a:gdLst/>
            <a:ahLst/>
            <a:cxnLst/>
            <a:rect l="l" t="t" r="r" b="b"/>
            <a:pathLst>
              <a:path w="2223018" h="1085766">
                <a:moveTo>
                  <a:pt x="717361" y="632124"/>
                </a:moveTo>
                <a:lnTo>
                  <a:pt x="717361" y="765986"/>
                </a:lnTo>
                <a:lnTo>
                  <a:pt x="855227" y="765986"/>
                </a:lnTo>
                <a:lnTo>
                  <a:pt x="854083" y="632124"/>
                </a:lnTo>
                <a:close/>
                <a:moveTo>
                  <a:pt x="545172" y="510276"/>
                </a:moveTo>
                <a:lnTo>
                  <a:pt x="1029133" y="510276"/>
                </a:lnTo>
                <a:lnTo>
                  <a:pt x="1029133" y="751112"/>
                </a:lnTo>
                <a:lnTo>
                  <a:pt x="855227" y="887262"/>
                </a:lnTo>
                <a:lnTo>
                  <a:pt x="545172" y="887834"/>
                </a:lnTo>
                <a:close/>
                <a:moveTo>
                  <a:pt x="542884" y="19450"/>
                </a:moveTo>
                <a:lnTo>
                  <a:pt x="1018836" y="19450"/>
                </a:lnTo>
                <a:lnTo>
                  <a:pt x="1018836" y="347239"/>
                </a:lnTo>
                <a:lnTo>
                  <a:pt x="845502" y="475952"/>
                </a:lnTo>
                <a:lnTo>
                  <a:pt x="806030" y="476525"/>
                </a:lnTo>
                <a:lnTo>
                  <a:pt x="806030" y="355820"/>
                </a:lnTo>
                <a:lnTo>
                  <a:pt x="845502" y="356392"/>
                </a:lnTo>
                <a:lnTo>
                  <a:pt x="845502" y="142443"/>
                </a:lnTo>
                <a:lnTo>
                  <a:pt x="778572" y="142443"/>
                </a:lnTo>
                <a:lnTo>
                  <a:pt x="702488" y="475952"/>
                </a:lnTo>
                <a:lnTo>
                  <a:pt x="530870" y="476525"/>
                </a:lnTo>
                <a:lnTo>
                  <a:pt x="606954" y="142443"/>
                </a:lnTo>
                <a:lnTo>
                  <a:pt x="542884" y="142443"/>
                </a:lnTo>
                <a:close/>
                <a:moveTo>
                  <a:pt x="1870058" y="9153"/>
                </a:moveTo>
                <a:lnTo>
                  <a:pt x="2013645" y="9153"/>
                </a:lnTo>
                <a:lnTo>
                  <a:pt x="2013645" y="89813"/>
                </a:lnTo>
                <a:lnTo>
                  <a:pt x="2054833" y="89813"/>
                </a:lnTo>
                <a:lnTo>
                  <a:pt x="2031951" y="18306"/>
                </a:lnTo>
                <a:lnTo>
                  <a:pt x="2169245" y="18306"/>
                </a:lnTo>
                <a:lnTo>
                  <a:pt x="2192127" y="89813"/>
                </a:lnTo>
                <a:lnTo>
                  <a:pt x="2215009" y="89813"/>
                </a:lnTo>
                <a:lnTo>
                  <a:pt x="2157231" y="218526"/>
                </a:lnTo>
                <a:lnTo>
                  <a:pt x="2013645" y="218526"/>
                </a:lnTo>
                <a:lnTo>
                  <a:pt x="2013645" y="575490"/>
                </a:lnTo>
                <a:lnTo>
                  <a:pt x="2067418" y="258570"/>
                </a:lnTo>
                <a:lnTo>
                  <a:pt x="2197276" y="258570"/>
                </a:lnTo>
                <a:lnTo>
                  <a:pt x="2114899" y="692190"/>
                </a:lnTo>
                <a:lnTo>
                  <a:pt x="2013645" y="692190"/>
                </a:lnTo>
                <a:lnTo>
                  <a:pt x="2013645" y="767702"/>
                </a:lnTo>
                <a:lnTo>
                  <a:pt x="2223018" y="767702"/>
                </a:lnTo>
                <a:lnTo>
                  <a:pt x="2165240" y="894127"/>
                </a:lnTo>
                <a:lnTo>
                  <a:pt x="1862050" y="894127"/>
                </a:lnTo>
                <a:lnTo>
                  <a:pt x="1862050" y="218526"/>
                </a:lnTo>
                <a:lnTo>
                  <a:pt x="1809992" y="218526"/>
                </a:lnTo>
                <a:lnTo>
                  <a:pt x="1809992" y="757977"/>
                </a:lnTo>
                <a:lnTo>
                  <a:pt x="1858045" y="757977"/>
                </a:lnTo>
                <a:lnTo>
                  <a:pt x="1794547" y="894127"/>
                </a:lnTo>
                <a:lnTo>
                  <a:pt x="1656681" y="894127"/>
                </a:lnTo>
                <a:lnTo>
                  <a:pt x="1656681" y="89813"/>
                </a:lnTo>
                <a:lnTo>
                  <a:pt x="1870058" y="89813"/>
                </a:lnTo>
                <a:close/>
                <a:moveTo>
                  <a:pt x="1323743" y="4004"/>
                </a:moveTo>
                <a:lnTo>
                  <a:pt x="1487351" y="4004"/>
                </a:lnTo>
                <a:lnTo>
                  <a:pt x="1487351" y="82948"/>
                </a:lnTo>
                <a:lnTo>
                  <a:pt x="1634942" y="82948"/>
                </a:lnTo>
                <a:lnTo>
                  <a:pt x="1586890" y="202509"/>
                </a:lnTo>
                <a:lnTo>
                  <a:pt x="1487351" y="202509"/>
                </a:lnTo>
                <a:lnTo>
                  <a:pt x="1487351" y="356392"/>
                </a:lnTo>
                <a:lnTo>
                  <a:pt x="1644667" y="356392"/>
                </a:lnTo>
                <a:lnTo>
                  <a:pt x="1598331" y="477097"/>
                </a:lnTo>
                <a:lnTo>
                  <a:pt x="1527968" y="477097"/>
                </a:lnTo>
                <a:lnTo>
                  <a:pt x="1527968" y="605238"/>
                </a:lnTo>
                <a:lnTo>
                  <a:pt x="1637803" y="605238"/>
                </a:lnTo>
                <a:lnTo>
                  <a:pt x="1591466" y="724226"/>
                </a:lnTo>
                <a:lnTo>
                  <a:pt x="1527968" y="724226"/>
                </a:lnTo>
                <a:lnTo>
                  <a:pt x="1527968" y="920442"/>
                </a:lnTo>
                <a:lnTo>
                  <a:pt x="1586890" y="947328"/>
                </a:lnTo>
                <a:lnTo>
                  <a:pt x="2217298" y="947328"/>
                </a:lnTo>
                <a:lnTo>
                  <a:pt x="2165812" y="1068605"/>
                </a:lnTo>
                <a:lnTo>
                  <a:pt x="1534832" y="1068605"/>
                </a:lnTo>
                <a:lnTo>
                  <a:pt x="1343765" y="979936"/>
                </a:lnTo>
                <a:lnTo>
                  <a:pt x="1343765" y="1031993"/>
                </a:lnTo>
                <a:lnTo>
                  <a:pt x="1194458" y="1085766"/>
                </a:lnTo>
                <a:lnTo>
                  <a:pt x="1194458" y="556041"/>
                </a:lnTo>
                <a:lnTo>
                  <a:pt x="1343765" y="556041"/>
                </a:lnTo>
                <a:lnTo>
                  <a:pt x="1343765" y="842070"/>
                </a:lnTo>
                <a:lnTo>
                  <a:pt x="1374656" y="856943"/>
                </a:lnTo>
                <a:lnTo>
                  <a:pt x="1374656" y="477097"/>
                </a:lnTo>
                <a:lnTo>
                  <a:pt x="1178440" y="477097"/>
                </a:lnTo>
                <a:lnTo>
                  <a:pt x="1178440" y="356392"/>
                </a:lnTo>
                <a:lnTo>
                  <a:pt x="1323743" y="356392"/>
                </a:lnTo>
                <a:lnTo>
                  <a:pt x="1323743" y="202509"/>
                </a:lnTo>
                <a:lnTo>
                  <a:pt x="1178440" y="202509"/>
                </a:lnTo>
                <a:lnTo>
                  <a:pt x="1178440" y="82948"/>
                </a:lnTo>
                <a:lnTo>
                  <a:pt x="1323743" y="82948"/>
                </a:lnTo>
                <a:close/>
                <a:moveTo>
                  <a:pt x="161321" y="0"/>
                </a:moveTo>
                <a:lnTo>
                  <a:pt x="342663" y="0"/>
                </a:lnTo>
                <a:lnTo>
                  <a:pt x="342663" y="78944"/>
                </a:lnTo>
                <a:lnTo>
                  <a:pt x="506844" y="78944"/>
                </a:lnTo>
                <a:lnTo>
                  <a:pt x="452498" y="198504"/>
                </a:lnTo>
                <a:lnTo>
                  <a:pt x="342663" y="198504"/>
                </a:lnTo>
                <a:lnTo>
                  <a:pt x="342663" y="352388"/>
                </a:lnTo>
                <a:lnTo>
                  <a:pt x="517141" y="352388"/>
                </a:lnTo>
                <a:lnTo>
                  <a:pt x="465656" y="473092"/>
                </a:lnTo>
                <a:lnTo>
                  <a:pt x="387284" y="473092"/>
                </a:lnTo>
                <a:lnTo>
                  <a:pt x="387284" y="601233"/>
                </a:lnTo>
                <a:lnTo>
                  <a:pt x="509704" y="601233"/>
                </a:lnTo>
                <a:lnTo>
                  <a:pt x="458219" y="719649"/>
                </a:lnTo>
                <a:lnTo>
                  <a:pt x="387284" y="719649"/>
                </a:lnTo>
                <a:lnTo>
                  <a:pt x="387856" y="915865"/>
                </a:lnTo>
                <a:lnTo>
                  <a:pt x="453070" y="943324"/>
                </a:lnTo>
                <a:lnTo>
                  <a:pt x="1060024" y="942752"/>
                </a:lnTo>
                <a:lnTo>
                  <a:pt x="1005107" y="1064028"/>
                </a:lnTo>
                <a:lnTo>
                  <a:pt x="395293" y="1064028"/>
                </a:lnTo>
                <a:lnTo>
                  <a:pt x="183631" y="975931"/>
                </a:lnTo>
                <a:lnTo>
                  <a:pt x="183631" y="1027988"/>
                </a:lnTo>
                <a:lnTo>
                  <a:pt x="17734" y="1081762"/>
                </a:lnTo>
                <a:lnTo>
                  <a:pt x="17734" y="552036"/>
                </a:lnTo>
                <a:lnTo>
                  <a:pt x="183631" y="552036"/>
                </a:lnTo>
                <a:lnTo>
                  <a:pt x="183059" y="837493"/>
                </a:lnTo>
                <a:lnTo>
                  <a:pt x="217383" y="852939"/>
                </a:lnTo>
                <a:lnTo>
                  <a:pt x="217955" y="473092"/>
                </a:lnTo>
                <a:lnTo>
                  <a:pt x="0" y="473092"/>
                </a:lnTo>
                <a:lnTo>
                  <a:pt x="0" y="352388"/>
                </a:lnTo>
                <a:lnTo>
                  <a:pt x="161321" y="352388"/>
                </a:lnTo>
                <a:lnTo>
                  <a:pt x="161321" y="198504"/>
                </a:lnTo>
                <a:lnTo>
                  <a:pt x="0" y="198504"/>
                </a:lnTo>
                <a:lnTo>
                  <a:pt x="0" y="78944"/>
                </a:lnTo>
                <a:lnTo>
                  <a:pt x="161321" y="78944"/>
                </a:lnTo>
                <a:close/>
              </a:path>
            </a:pathLst>
          </a:custGeom>
          <a:solidFill>
            <a:srgbClr val="CC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任意多边形 1181"/>
          <p:cNvSpPr/>
          <p:nvPr/>
        </p:nvSpPr>
        <p:spPr>
          <a:xfrm>
            <a:off x="4249738" y="1781175"/>
            <a:ext cx="1046163" cy="1041400"/>
          </a:xfrm>
          <a:custGeom>
            <a:avLst/>
            <a:gdLst/>
            <a:ahLst/>
            <a:cxnLst/>
            <a:rect l="l" t="t" r="r" b="b"/>
            <a:pathLst>
              <a:path w="1046294" h="1040573">
                <a:moveTo>
                  <a:pt x="695051" y="648713"/>
                </a:moveTo>
                <a:lnTo>
                  <a:pt x="897559" y="648713"/>
                </a:lnTo>
                <a:lnTo>
                  <a:pt x="1046294" y="1040573"/>
                </a:lnTo>
                <a:lnTo>
                  <a:pt x="843786" y="1040573"/>
                </a:lnTo>
                <a:close/>
                <a:moveTo>
                  <a:pt x="148735" y="648713"/>
                </a:moveTo>
                <a:lnTo>
                  <a:pt x="351244" y="648713"/>
                </a:lnTo>
                <a:lnTo>
                  <a:pt x="202509" y="1040573"/>
                </a:lnTo>
                <a:lnTo>
                  <a:pt x="0" y="1040573"/>
                </a:lnTo>
                <a:close/>
                <a:moveTo>
                  <a:pt x="240837" y="133861"/>
                </a:moveTo>
                <a:lnTo>
                  <a:pt x="240837" y="463367"/>
                </a:lnTo>
                <a:lnTo>
                  <a:pt x="811178" y="463367"/>
                </a:lnTo>
                <a:lnTo>
                  <a:pt x="811178" y="133861"/>
                </a:lnTo>
                <a:close/>
                <a:moveTo>
                  <a:pt x="50913" y="0"/>
                </a:moveTo>
                <a:lnTo>
                  <a:pt x="1001674" y="0"/>
                </a:lnTo>
                <a:lnTo>
                  <a:pt x="1001674" y="463367"/>
                </a:lnTo>
                <a:lnTo>
                  <a:pt x="811178" y="600088"/>
                </a:lnTo>
                <a:lnTo>
                  <a:pt x="50913" y="6000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任意多边形 1183"/>
          <p:cNvSpPr/>
          <p:nvPr/>
        </p:nvSpPr>
        <p:spPr>
          <a:xfrm>
            <a:off x="8343900" y="1770063"/>
            <a:ext cx="3416300" cy="1090613"/>
          </a:xfrm>
          <a:custGeom>
            <a:avLst/>
            <a:gdLst/>
            <a:ahLst/>
            <a:cxnLst/>
            <a:rect l="l" t="t" r="r" b="b"/>
            <a:pathLst>
              <a:path w="3415759" h="1090915">
                <a:moveTo>
                  <a:pt x="1823149" y="590936"/>
                </a:moveTo>
                <a:lnTo>
                  <a:pt x="1999343" y="590936"/>
                </a:lnTo>
                <a:lnTo>
                  <a:pt x="2042247" y="673313"/>
                </a:lnTo>
                <a:lnTo>
                  <a:pt x="2224733" y="593225"/>
                </a:lnTo>
                <a:lnTo>
                  <a:pt x="2204139" y="739671"/>
                </a:lnTo>
                <a:lnTo>
                  <a:pt x="2101741" y="788868"/>
                </a:lnTo>
                <a:lnTo>
                  <a:pt x="2235603" y="1049155"/>
                </a:lnTo>
                <a:lnTo>
                  <a:pt x="2055404" y="1049155"/>
                </a:lnTo>
                <a:close/>
                <a:moveTo>
                  <a:pt x="2506186" y="552036"/>
                </a:moveTo>
                <a:lnTo>
                  <a:pt x="2506186" y="860948"/>
                </a:lnTo>
                <a:lnTo>
                  <a:pt x="2549091" y="860948"/>
                </a:lnTo>
                <a:lnTo>
                  <a:pt x="2549091" y="552036"/>
                </a:lnTo>
                <a:close/>
                <a:moveTo>
                  <a:pt x="2703546" y="339803"/>
                </a:moveTo>
                <a:lnTo>
                  <a:pt x="2891753" y="339803"/>
                </a:lnTo>
                <a:lnTo>
                  <a:pt x="2891753" y="885546"/>
                </a:lnTo>
                <a:lnTo>
                  <a:pt x="2991863" y="945612"/>
                </a:lnTo>
                <a:lnTo>
                  <a:pt x="3415759" y="945612"/>
                </a:lnTo>
                <a:lnTo>
                  <a:pt x="3360269" y="1057736"/>
                </a:lnTo>
                <a:lnTo>
                  <a:pt x="2944955" y="1057736"/>
                </a:lnTo>
                <a:lnTo>
                  <a:pt x="2870587" y="1015403"/>
                </a:lnTo>
                <a:lnTo>
                  <a:pt x="2741874" y="1078902"/>
                </a:lnTo>
                <a:lnTo>
                  <a:pt x="2741874" y="463367"/>
                </a:lnTo>
                <a:lnTo>
                  <a:pt x="2703546" y="463367"/>
                </a:lnTo>
                <a:close/>
                <a:moveTo>
                  <a:pt x="438196" y="263147"/>
                </a:moveTo>
                <a:lnTo>
                  <a:pt x="624687" y="263147"/>
                </a:lnTo>
                <a:lnTo>
                  <a:pt x="623543" y="1005678"/>
                </a:lnTo>
                <a:lnTo>
                  <a:pt x="439340" y="1089771"/>
                </a:lnTo>
                <a:close/>
                <a:moveTo>
                  <a:pt x="884401" y="243125"/>
                </a:moveTo>
                <a:lnTo>
                  <a:pt x="1050298" y="993665"/>
                </a:lnTo>
                <a:lnTo>
                  <a:pt x="868956" y="993665"/>
                </a:lnTo>
                <a:lnTo>
                  <a:pt x="705919" y="243697"/>
                </a:lnTo>
                <a:close/>
                <a:moveTo>
                  <a:pt x="2506186" y="142443"/>
                </a:moveTo>
                <a:lnTo>
                  <a:pt x="2506186" y="422179"/>
                </a:lnTo>
                <a:lnTo>
                  <a:pt x="2549091" y="422179"/>
                </a:lnTo>
                <a:lnTo>
                  <a:pt x="2549091" y="142443"/>
                </a:lnTo>
                <a:close/>
                <a:moveTo>
                  <a:pt x="1362642" y="132718"/>
                </a:moveTo>
                <a:lnTo>
                  <a:pt x="1362642" y="399869"/>
                </a:lnTo>
                <a:lnTo>
                  <a:pt x="1424996" y="399869"/>
                </a:lnTo>
                <a:lnTo>
                  <a:pt x="1424996" y="132718"/>
                </a:lnTo>
                <a:close/>
                <a:moveTo>
                  <a:pt x="1802555" y="129858"/>
                </a:moveTo>
                <a:lnTo>
                  <a:pt x="1802555" y="227679"/>
                </a:lnTo>
                <a:lnTo>
                  <a:pt x="2038243" y="227679"/>
                </a:lnTo>
                <a:lnTo>
                  <a:pt x="1987329" y="347240"/>
                </a:lnTo>
                <a:lnTo>
                  <a:pt x="1802555" y="347240"/>
                </a:lnTo>
                <a:lnTo>
                  <a:pt x="1802555" y="435909"/>
                </a:lnTo>
                <a:lnTo>
                  <a:pt x="2051400" y="435909"/>
                </a:lnTo>
                <a:lnTo>
                  <a:pt x="2051400" y="129858"/>
                </a:lnTo>
                <a:close/>
                <a:moveTo>
                  <a:pt x="2802512" y="10869"/>
                </a:moveTo>
                <a:cubicBezTo>
                  <a:pt x="2817386" y="11251"/>
                  <a:pt x="2831973" y="15351"/>
                  <a:pt x="2846275" y="23169"/>
                </a:cubicBezTo>
                <a:cubicBezTo>
                  <a:pt x="2860576" y="30987"/>
                  <a:pt x="2872017" y="42714"/>
                  <a:pt x="2880598" y="58350"/>
                </a:cubicBezTo>
                <a:cubicBezTo>
                  <a:pt x="2889179" y="73986"/>
                  <a:pt x="2893469" y="89623"/>
                  <a:pt x="2893469" y="105259"/>
                </a:cubicBezTo>
                <a:cubicBezTo>
                  <a:pt x="2893088" y="121658"/>
                  <a:pt x="2886509" y="141394"/>
                  <a:pt x="2873733" y="164467"/>
                </a:cubicBezTo>
                <a:cubicBezTo>
                  <a:pt x="2860957" y="187540"/>
                  <a:pt x="2837217" y="199077"/>
                  <a:pt x="2802512" y="199077"/>
                </a:cubicBezTo>
                <a:cubicBezTo>
                  <a:pt x="2767045" y="199458"/>
                  <a:pt x="2742923" y="188017"/>
                  <a:pt x="2730147" y="164753"/>
                </a:cubicBezTo>
                <a:cubicBezTo>
                  <a:pt x="2717371" y="141489"/>
                  <a:pt x="2710887" y="121753"/>
                  <a:pt x="2710697" y="105545"/>
                </a:cubicBezTo>
                <a:cubicBezTo>
                  <a:pt x="2710506" y="89337"/>
                  <a:pt x="2714797" y="73605"/>
                  <a:pt x="2723568" y="58350"/>
                </a:cubicBezTo>
                <a:cubicBezTo>
                  <a:pt x="2732340" y="42714"/>
                  <a:pt x="2743781" y="30891"/>
                  <a:pt x="2757891" y="22883"/>
                </a:cubicBezTo>
                <a:cubicBezTo>
                  <a:pt x="2772002" y="14874"/>
                  <a:pt x="2786876" y="10869"/>
                  <a:pt x="2802512" y="10869"/>
                </a:cubicBezTo>
                <a:close/>
                <a:moveTo>
                  <a:pt x="2356307" y="10869"/>
                </a:moveTo>
                <a:lnTo>
                  <a:pt x="2693821" y="10869"/>
                </a:lnTo>
                <a:lnTo>
                  <a:pt x="2693821" y="422179"/>
                </a:lnTo>
                <a:lnTo>
                  <a:pt x="2630895" y="489110"/>
                </a:lnTo>
                <a:lnTo>
                  <a:pt x="2693821" y="550320"/>
                </a:lnTo>
                <a:lnTo>
                  <a:pt x="2693821" y="860948"/>
                </a:lnTo>
                <a:lnTo>
                  <a:pt x="2579409" y="985656"/>
                </a:lnTo>
                <a:lnTo>
                  <a:pt x="2506186" y="985656"/>
                </a:lnTo>
                <a:lnTo>
                  <a:pt x="2506186" y="1021124"/>
                </a:lnTo>
                <a:lnTo>
                  <a:pt x="2356307" y="1090915"/>
                </a:lnTo>
                <a:close/>
                <a:moveTo>
                  <a:pt x="21738" y="9725"/>
                </a:moveTo>
                <a:lnTo>
                  <a:pt x="1051442" y="9725"/>
                </a:lnTo>
                <a:lnTo>
                  <a:pt x="983939" y="150452"/>
                </a:lnTo>
                <a:lnTo>
                  <a:pt x="469659" y="150452"/>
                </a:lnTo>
                <a:lnTo>
                  <a:pt x="188779" y="993665"/>
                </a:lnTo>
                <a:lnTo>
                  <a:pt x="0" y="993665"/>
                </a:lnTo>
                <a:lnTo>
                  <a:pt x="278020" y="150452"/>
                </a:lnTo>
                <a:lnTo>
                  <a:pt x="21738" y="150452"/>
                </a:lnTo>
                <a:close/>
                <a:moveTo>
                  <a:pt x="1630365" y="7437"/>
                </a:moveTo>
                <a:lnTo>
                  <a:pt x="2223017" y="7437"/>
                </a:lnTo>
                <a:lnTo>
                  <a:pt x="2223017" y="418747"/>
                </a:lnTo>
                <a:lnTo>
                  <a:pt x="2051400" y="553753"/>
                </a:lnTo>
                <a:lnTo>
                  <a:pt x="1802555" y="553753"/>
                </a:lnTo>
                <a:lnTo>
                  <a:pt x="1802555" y="921014"/>
                </a:lnTo>
                <a:lnTo>
                  <a:pt x="1942137" y="921014"/>
                </a:lnTo>
                <a:lnTo>
                  <a:pt x="1886647" y="1046295"/>
                </a:lnTo>
                <a:lnTo>
                  <a:pt x="1630365" y="1046295"/>
                </a:lnTo>
                <a:close/>
                <a:moveTo>
                  <a:pt x="1188736" y="5149"/>
                </a:moveTo>
                <a:lnTo>
                  <a:pt x="1599474" y="5149"/>
                </a:lnTo>
                <a:lnTo>
                  <a:pt x="1599474" y="399869"/>
                </a:lnTo>
                <a:lnTo>
                  <a:pt x="1513093" y="501695"/>
                </a:lnTo>
                <a:lnTo>
                  <a:pt x="1513093" y="606954"/>
                </a:lnTo>
                <a:lnTo>
                  <a:pt x="1602906" y="606954"/>
                </a:lnTo>
                <a:lnTo>
                  <a:pt x="1555425" y="724798"/>
                </a:lnTo>
                <a:lnTo>
                  <a:pt x="1513093" y="724798"/>
                </a:lnTo>
                <a:lnTo>
                  <a:pt x="1513093" y="938176"/>
                </a:lnTo>
                <a:lnTo>
                  <a:pt x="1609771" y="938176"/>
                </a:lnTo>
                <a:lnTo>
                  <a:pt x="1561146" y="1056020"/>
                </a:lnTo>
                <a:lnTo>
                  <a:pt x="1188736" y="1056020"/>
                </a:lnTo>
                <a:lnTo>
                  <a:pt x="1188736" y="577207"/>
                </a:lnTo>
                <a:lnTo>
                  <a:pt x="1338043" y="577207"/>
                </a:lnTo>
                <a:lnTo>
                  <a:pt x="1338043" y="938176"/>
                </a:lnTo>
                <a:lnTo>
                  <a:pt x="1359782" y="938176"/>
                </a:lnTo>
                <a:lnTo>
                  <a:pt x="1359782" y="518857"/>
                </a:lnTo>
                <a:lnTo>
                  <a:pt x="1188736" y="518857"/>
                </a:lnTo>
                <a:close/>
                <a:moveTo>
                  <a:pt x="3036484" y="0"/>
                </a:moveTo>
                <a:lnTo>
                  <a:pt x="3203525" y="0"/>
                </a:lnTo>
                <a:lnTo>
                  <a:pt x="3185219" y="52058"/>
                </a:lnTo>
                <a:lnTo>
                  <a:pt x="3412326" y="52058"/>
                </a:lnTo>
                <a:lnTo>
                  <a:pt x="3364845" y="164181"/>
                </a:lnTo>
                <a:lnTo>
                  <a:pt x="3153184" y="164181"/>
                </a:lnTo>
                <a:lnTo>
                  <a:pt x="3121149" y="258571"/>
                </a:lnTo>
                <a:lnTo>
                  <a:pt x="3396881" y="258571"/>
                </a:lnTo>
                <a:lnTo>
                  <a:pt x="3396881" y="762554"/>
                </a:lnTo>
                <a:lnTo>
                  <a:pt x="3276748" y="880398"/>
                </a:lnTo>
                <a:lnTo>
                  <a:pt x="3161765" y="880398"/>
                </a:lnTo>
                <a:lnTo>
                  <a:pt x="3161765" y="762554"/>
                </a:lnTo>
                <a:lnTo>
                  <a:pt x="3243569" y="762554"/>
                </a:lnTo>
                <a:lnTo>
                  <a:pt x="3243569" y="366690"/>
                </a:lnTo>
                <a:lnTo>
                  <a:pt x="3103415" y="366690"/>
                </a:lnTo>
                <a:lnTo>
                  <a:pt x="3103415" y="438769"/>
                </a:lnTo>
                <a:lnTo>
                  <a:pt x="3235560" y="438769"/>
                </a:lnTo>
                <a:lnTo>
                  <a:pt x="3193800" y="540023"/>
                </a:lnTo>
                <a:lnTo>
                  <a:pt x="3103415" y="540023"/>
                </a:lnTo>
                <a:lnTo>
                  <a:pt x="3103415" y="617251"/>
                </a:lnTo>
                <a:lnTo>
                  <a:pt x="3237848" y="617251"/>
                </a:lnTo>
                <a:lnTo>
                  <a:pt x="3193800" y="717933"/>
                </a:lnTo>
                <a:lnTo>
                  <a:pt x="3103415" y="717933"/>
                </a:lnTo>
                <a:lnTo>
                  <a:pt x="3103415" y="826624"/>
                </a:lnTo>
                <a:lnTo>
                  <a:pt x="2950103" y="889551"/>
                </a:lnTo>
                <a:lnTo>
                  <a:pt x="2950675" y="395865"/>
                </a:lnTo>
                <a:lnTo>
                  <a:pt x="2897474" y="395865"/>
                </a:lnTo>
                <a:lnTo>
                  <a:pt x="2986143" y="164181"/>
                </a:lnTo>
                <a:lnTo>
                  <a:pt x="2920356" y="164181"/>
                </a:lnTo>
                <a:lnTo>
                  <a:pt x="2920356" y="52058"/>
                </a:lnTo>
                <a:lnTo>
                  <a:pt x="3019322" y="52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11969750" y="4005263"/>
            <a:ext cx="0" cy="286385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5197475" y="5011738"/>
            <a:ext cx="0" cy="1881188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1614488" y="5773738"/>
            <a:ext cx="0" cy="1084263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4235450" y="1517650"/>
            <a:ext cx="7524750" cy="0"/>
          </a:xfrm>
          <a:prstGeom prst="line">
            <a:avLst/>
          </a:prstGeom>
          <a:ln w="2540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235450" y="2984500"/>
            <a:ext cx="7524750" cy="0"/>
          </a:xfrm>
          <a:prstGeom prst="line">
            <a:avLst/>
          </a:prstGeom>
          <a:ln w="2540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 userDrawn="1"/>
        </p:nvGrpSpPr>
        <p:grpSpPr>
          <a:xfrm>
            <a:off x="554038" y="4629150"/>
            <a:ext cx="206375" cy="2249488"/>
            <a:chOff x="554038" y="4591050"/>
            <a:chExt cx="206375" cy="2249488"/>
          </a:xfrm>
        </p:grpSpPr>
        <p:sp>
          <p:nvSpPr>
            <p:cNvPr id="3294" name="Freeform 1118"/>
            <p:cNvSpPr>
              <a:spLocks noEditPoints="1"/>
            </p:cNvSpPr>
            <p:nvPr/>
          </p:nvSpPr>
          <p:spPr>
            <a:xfrm>
              <a:off x="576263" y="4591050"/>
              <a:ext cx="155575" cy="398463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49" h="125">
                  <a:moveTo>
                    <a:pt x="5" y="118"/>
                  </a:moveTo>
                  <a:cubicBezTo>
                    <a:pt x="5" y="118"/>
                    <a:pt x="5" y="118"/>
                    <a:pt x="5" y="118"/>
                  </a:cubicBezTo>
                  <a:cubicBezTo>
                    <a:pt x="6" y="121"/>
                    <a:pt x="9" y="123"/>
                    <a:pt x="12" y="125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9" y="123"/>
                    <a:pt x="6" y="121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moveTo>
                    <a:pt x="0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9"/>
                    <a:pt x="0" y="78"/>
                    <a:pt x="0" y="77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1"/>
                    <a:pt x="6" y="61"/>
                    <a:pt x="20" y="125"/>
                  </a:cubicBezTo>
                  <a:cubicBezTo>
                    <a:pt x="37" y="125"/>
                    <a:pt x="37" y="125"/>
                    <a:pt x="37" y="125"/>
                  </a:cubicBezTo>
                  <a:cubicBezTo>
                    <a:pt x="37" y="125"/>
                    <a:pt x="37" y="125"/>
                    <a:pt x="37" y="125"/>
                  </a:cubicBezTo>
                  <a:cubicBezTo>
                    <a:pt x="40" y="123"/>
                    <a:pt x="43" y="121"/>
                    <a:pt x="44" y="118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43" y="117"/>
                    <a:pt x="41" y="116"/>
                    <a:pt x="39" y="116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9" y="79"/>
                    <a:pt x="49" y="78"/>
                    <a:pt x="49" y="77"/>
                  </a:cubicBezTo>
                  <a:cubicBezTo>
                    <a:pt x="49" y="73"/>
                    <a:pt x="48" y="69"/>
                    <a:pt x="48" y="65"/>
                  </a:cubicBezTo>
                  <a:cubicBezTo>
                    <a:pt x="47" y="61"/>
                    <a:pt x="47" y="57"/>
                    <a:pt x="46" y="53"/>
                  </a:cubicBezTo>
                  <a:cubicBezTo>
                    <a:pt x="46" y="51"/>
                    <a:pt x="46" y="49"/>
                    <a:pt x="45" y="47"/>
                  </a:cubicBezTo>
                  <a:cubicBezTo>
                    <a:pt x="45" y="46"/>
                    <a:pt x="45" y="45"/>
                    <a:pt x="45" y="44"/>
                  </a:cubicBezTo>
                  <a:cubicBezTo>
                    <a:pt x="45" y="43"/>
                    <a:pt x="44" y="42"/>
                    <a:pt x="44" y="41"/>
                  </a:cubicBezTo>
                  <a:cubicBezTo>
                    <a:pt x="44" y="40"/>
                    <a:pt x="44" y="39"/>
                    <a:pt x="44" y="38"/>
                  </a:cubicBezTo>
                  <a:cubicBezTo>
                    <a:pt x="44" y="37"/>
                    <a:pt x="43" y="36"/>
                    <a:pt x="43" y="35"/>
                  </a:cubicBezTo>
                  <a:cubicBezTo>
                    <a:pt x="43" y="35"/>
                    <a:pt x="43" y="34"/>
                    <a:pt x="43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9"/>
                    <a:pt x="41" y="28"/>
                    <a:pt x="41" y="27"/>
                  </a:cubicBezTo>
                  <a:cubicBezTo>
                    <a:pt x="41" y="27"/>
                    <a:pt x="40" y="26"/>
                    <a:pt x="40" y="25"/>
                  </a:cubicBezTo>
                  <a:cubicBezTo>
                    <a:pt x="40" y="23"/>
                    <a:pt x="39" y="22"/>
                    <a:pt x="38" y="20"/>
                  </a:cubicBezTo>
                  <a:cubicBezTo>
                    <a:pt x="37" y="17"/>
                    <a:pt x="35" y="14"/>
                    <a:pt x="34" y="1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30" y="6"/>
                    <a:pt x="30" y="5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7" y="2"/>
                    <a:pt x="27" y="2"/>
                    <a:pt x="26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95" name="Freeform 1119"/>
            <p:cNvSpPr>
              <a:spLocks noEditPoints="1"/>
            </p:cNvSpPr>
            <p:nvPr/>
          </p:nvSpPr>
          <p:spPr>
            <a:xfrm>
              <a:off x="611188" y="4989513"/>
              <a:ext cx="85725" cy="222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27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9" y="0"/>
                  </a:moveTo>
                  <a:cubicBezTo>
                    <a:pt x="10" y="1"/>
                    <a:pt x="10" y="2"/>
                    <a:pt x="1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96" name="Freeform 1120"/>
            <p:cNvSpPr>
              <a:spLocks noEditPoints="1"/>
            </p:cNvSpPr>
            <p:nvPr/>
          </p:nvSpPr>
          <p:spPr>
            <a:xfrm>
              <a:off x="554038" y="4846638"/>
              <a:ext cx="38100" cy="165100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12" h="52">
                  <a:moveTo>
                    <a:pt x="0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moveTo>
                    <a:pt x="12" y="38"/>
                  </a:moveTo>
                  <a:cubicBezTo>
                    <a:pt x="5" y="43"/>
                    <a:pt x="0" y="52"/>
                    <a:pt x="0" y="52"/>
                  </a:cubicBezTo>
                  <a:cubicBezTo>
                    <a:pt x="0" y="52"/>
                    <a:pt x="5" y="43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97" name="Freeform 1121"/>
            <p:cNvSpPr/>
            <p:nvPr/>
          </p:nvSpPr>
          <p:spPr>
            <a:xfrm>
              <a:off x="700088" y="4846638"/>
              <a:ext cx="60325" cy="171450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19" h="54">
                  <a:moveTo>
                    <a:pt x="9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2" y="36"/>
                    <a:pt x="4" y="37"/>
                    <a:pt x="5" y="38"/>
                  </a:cubicBezTo>
                  <a:cubicBezTo>
                    <a:pt x="12" y="43"/>
                    <a:pt x="19" y="54"/>
                    <a:pt x="19" y="54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" name="Rectangle 1122"/>
            <p:cNvSpPr>
              <a:spLocks noChangeArrowheads="1"/>
            </p:cNvSpPr>
            <p:nvPr/>
          </p:nvSpPr>
          <p:spPr bwMode="auto">
            <a:xfrm>
              <a:off x="655638" y="4591050"/>
              <a:ext cx="1587" cy="1588"/>
            </a:xfrm>
            <a:prstGeom prst="rect">
              <a:avLst/>
            </a:prstGeom>
            <a:solidFill>
              <a:srgbClr val="D6D7D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99" name="Freeform 1123"/>
            <p:cNvSpPr/>
            <p:nvPr/>
          </p:nvSpPr>
          <p:spPr>
            <a:xfrm>
              <a:off x="655638" y="45910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00" name="Freeform 1124"/>
            <p:cNvSpPr>
              <a:spLocks noEditPoints="1"/>
            </p:cNvSpPr>
            <p:nvPr/>
          </p:nvSpPr>
          <p:spPr>
            <a:xfrm>
              <a:off x="576263" y="4591050"/>
              <a:ext cx="79375" cy="420688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</a:cxnLst>
              <a:pathLst>
                <a:path w="25" h="132">
                  <a:moveTo>
                    <a:pt x="12" y="125"/>
                  </a:moveTo>
                  <a:cubicBezTo>
                    <a:pt x="12" y="125"/>
                    <a:pt x="12" y="125"/>
                    <a:pt x="1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2" y="125"/>
                    <a:pt x="12" y="125"/>
                    <a:pt x="12" y="125"/>
                  </a:cubicBezTo>
                  <a:moveTo>
                    <a:pt x="5" y="118"/>
                  </a:move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1"/>
                    <a:pt x="23" y="1"/>
                  </a:cubicBezTo>
                  <a:cubicBezTo>
                    <a:pt x="23" y="2"/>
                    <a:pt x="22" y="2"/>
                    <a:pt x="22" y="3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4"/>
                    <a:pt x="12" y="17"/>
                    <a:pt x="11" y="20"/>
                  </a:cubicBezTo>
                  <a:cubicBezTo>
                    <a:pt x="10" y="22"/>
                    <a:pt x="10" y="23"/>
                    <a:pt x="9" y="25"/>
                  </a:cubicBezTo>
                  <a:cubicBezTo>
                    <a:pt x="9" y="26"/>
                    <a:pt x="9" y="27"/>
                    <a:pt x="8" y="27"/>
                  </a:cubicBezTo>
                  <a:cubicBezTo>
                    <a:pt x="8" y="28"/>
                    <a:pt x="8" y="29"/>
                    <a:pt x="8" y="30"/>
                  </a:cubicBezTo>
                  <a:cubicBezTo>
                    <a:pt x="7" y="31"/>
                    <a:pt x="7" y="32"/>
                    <a:pt x="7" y="33"/>
                  </a:cubicBezTo>
                  <a:cubicBezTo>
                    <a:pt x="7" y="34"/>
                    <a:pt x="6" y="34"/>
                    <a:pt x="6" y="35"/>
                  </a:cubicBezTo>
                  <a:cubicBezTo>
                    <a:pt x="6" y="36"/>
                    <a:pt x="6" y="37"/>
                    <a:pt x="6" y="38"/>
                  </a:cubicBezTo>
                  <a:cubicBezTo>
                    <a:pt x="5" y="39"/>
                    <a:pt x="5" y="40"/>
                    <a:pt x="5" y="41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4" y="45"/>
                    <a:pt x="4" y="46"/>
                    <a:pt x="4" y="47"/>
                  </a:cubicBezTo>
                  <a:cubicBezTo>
                    <a:pt x="4" y="49"/>
                    <a:pt x="3" y="51"/>
                    <a:pt x="3" y="53"/>
                  </a:cubicBezTo>
                  <a:cubicBezTo>
                    <a:pt x="2" y="57"/>
                    <a:pt x="2" y="61"/>
                    <a:pt x="1" y="65"/>
                  </a:cubicBezTo>
                  <a:cubicBezTo>
                    <a:pt x="1" y="69"/>
                    <a:pt x="0" y="73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3"/>
                    <a:pt x="1" y="69"/>
                    <a:pt x="1" y="65"/>
                  </a:cubicBezTo>
                  <a:cubicBezTo>
                    <a:pt x="2" y="61"/>
                    <a:pt x="2" y="57"/>
                    <a:pt x="3" y="53"/>
                  </a:cubicBezTo>
                  <a:cubicBezTo>
                    <a:pt x="3" y="51"/>
                    <a:pt x="4" y="49"/>
                    <a:pt x="4" y="47"/>
                  </a:cubicBezTo>
                  <a:cubicBezTo>
                    <a:pt x="4" y="46"/>
                    <a:pt x="4" y="45"/>
                    <a:pt x="5" y="44"/>
                  </a:cubicBezTo>
                  <a:cubicBezTo>
                    <a:pt x="5" y="43"/>
                    <a:pt x="5" y="42"/>
                    <a:pt x="5" y="41"/>
                  </a:cubicBezTo>
                  <a:cubicBezTo>
                    <a:pt x="5" y="40"/>
                    <a:pt x="5" y="39"/>
                    <a:pt x="6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6" y="34"/>
                    <a:pt x="7" y="34"/>
                    <a:pt x="7" y="33"/>
                  </a:cubicBezTo>
                  <a:cubicBezTo>
                    <a:pt x="7" y="32"/>
                    <a:pt x="7" y="31"/>
                    <a:pt x="8" y="30"/>
                  </a:cubicBezTo>
                  <a:cubicBezTo>
                    <a:pt x="8" y="29"/>
                    <a:pt x="8" y="28"/>
                    <a:pt x="8" y="27"/>
                  </a:cubicBezTo>
                  <a:cubicBezTo>
                    <a:pt x="9" y="27"/>
                    <a:pt x="9" y="26"/>
                    <a:pt x="9" y="25"/>
                  </a:cubicBezTo>
                  <a:cubicBezTo>
                    <a:pt x="10" y="23"/>
                    <a:pt x="10" y="22"/>
                    <a:pt x="11" y="20"/>
                  </a:cubicBezTo>
                  <a:cubicBezTo>
                    <a:pt x="12" y="17"/>
                    <a:pt x="14" y="14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9" y="6"/>
                    <a:pt x="20" y="5"/>
                  </a:cubicBezTo>
                  <a:cubicBezTo>
                    <a:pt x="20" y="4"/>
                    <a:pt x="21" y="4"/>
                    <a:pt x="22" y="3"/>
                  </a:cubicBezTo>
                  <a:cubicBezTo>
                    <a:pt x="22" y="2"/>
                    <a:pt x="23" y="2"/>
                    <a:pt x="23" y="1"/>
                  </a:cubicBezTo>
                  <a:cubicBezTo>
                    <a:pt x="24" y="1"/>
                    <a:pt x="24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7B8B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01" name="Freeform 1125"/>
            <p:cNvSpPr/>
            <p:nvPr/>
          </p:nvSpPr>
          <p:spPr>
            <a:xfrm>
              <a:off x="576263" y="4591050"/>
              <a:ext cx="79375" cy="398463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25" h="125"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1"/>
                    <a:pt x="23" y="1"/>
                  </a:cubicBezTo>
                  <a:cubicBezTo>
                    <a:pt x="23" y="2"/>
                    <a:pt x="22" y="2"/>
                    <a:pt x="22" y="3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4"/>
                    <a:pt x="12" y="17"/>
                    <a:pt x="11" y="20"/>
                  </a:cubicBezTo>
                  <a:cubicBezTo>
                    <a:pt x="10" y="22"/>
                    <a:pt x="10" y="23"/>
                    <a:pt x="9" y="25"/>
                  </a:cubicBezTo>
                  <a:cubicBezTo>
                    <a:pt x="9" y="26"/>
                    <a:pt x="9" y="27"/>
                    <a:pt x="8" y="27"/>
                  </a:cubicBezTo>
                  <a:cubicBezTo>
                    <a:pt x="8" y="28"/>
                    <a:pt x="8" y="29"/>
                    <a:pt x="8" y="30"/>
                  </a:cubicBezTo>
                  <a:cubicBezTo>
                    <a:pt x="7" y="31"/>
                    <a:pt x="7" y="32"/>
                    <a:pt x="7" y="33"/>
                  </a:cubicBezTo>
                  <a:cubicBezTo>
                    <a:pt x="7" y="34"/>
                    <a:pt x="6" y="34"/>
                    <a:pt x="6" y="35"/>
                  </a:cubicBezTo>
                  <a:cubicBezTo>
                    <a:pt x="6" y="36"/>
                    <a:pt x="6" y="37"/>
                    <a:pt x="6" y="38"/>
                  </a:cubicBezTo>
                  <a:cubicBezTo>
                    <a:pt x="5" y="39"/>
                    <a:pt x="5" y="40"/>
                    <a:pt x="5" y="41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4" y="45"/>
                    <a:pt x="4" y="46"/>
                    <a:pt x="4" y="47"/>
                  </a:cubicBezTo>
                  <a:cubicBezTo>
                    <a:pt x="4" y="49"/>
                    <a:pt x="3" y="51"/>
                    <a:pt x="3" y="53"/>
                  </a:cubicBezTo>
                  <a:cubicBezTo>
                    <a:pt x="2" y="57"/>
                    <a:pt x="2" y="61"/>
                    <a:pt x="1" y="65"/>
                  </a:cubicBezTo>
                  <a:cubicBezTo>
                    <a:pt x="1" y="69"/>
                    <a:pt x="0" y="73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0" y="79"/>
                    <a:pt x="0" y="80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9" y="115"/>
                    <a:pt x="7" y="116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6" y="121"/>
                    <a:pt x="9" y="123"/>
                    <a:pt x="12" y="125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6" y="61"/>
                    <a:pt x="24" y="1"/>
                    <a:pt x="25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02" name="Freeform 1126"/>
            <p:cNvSpPr/>
            <p:nvPr/>
          </p:nvSpPr>
          <p:spPr>
            <a:xfrm>
              <a:off x="611188" y="4989513"/>
              <a:ext cx="31750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0"/>
                </a:cxn>
              </a:cxnLst>
              <a:pathLst>
                <a:path w="10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03" name="Freeform 1127"/>
            <p:cNvSpPr>
              <a:spLocks noEditPoints="1"/>
            </p:cNvSpPr>
            <p:nvPr/>
          </p:nvSpPr>
          <p:spPr>
            <a:xfrm>
              <a:off x="554038" y="50117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B8B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04" name="Freeform 1128"/>
            <p:cNvSpPr/>
            <p:nvPr/>
          </p:nvSpPr>
          <p:spPr>
            <a:xfrm>
              <a:off x="554038" y="4840288"/>
              <a:ext cx="57150" cy="171450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18" h="54">
                  <a:moveTo>
                    <a:pt x="10" y="0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5" y="45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4" y="38"/>
                    <a:pt x="16" y="37"/>
                    <a:pt x="18" y="37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6D7D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" name="Rectangle 1129"/>
            <p:cNvSpPr>
              <a:spLocks noChangeArrowheads="1"/>
            </p:cNvSpPr>
            <p:nvPr/>
          </p:nvSpPr>
          <p:spPr bwMode="auto">
            <a:xfrm>
              <a:off x="623888" y="5011738"/>
              <a:ext cx="53975" cy="18288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Rectangle 1130"/>
            <p:cNvSpPr>
              <a:spLocks noChangeArrowheads="1"/>
            </p:cNvSpPr>
            <p:nvPr/>
          </p:nvSpPr>
          <p:spPr bwMode="auto">
            <a:xfrm>
              <a:off x="623888" y="5011738"/>
              <a:ext cx="53975" cy="182880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07" name="Freeform 1131"/>
            <p:cNvSpPr/>
            <p:nvPr/>
          </p:nvSpPr>
          <p:spPr>
            <a:xfrm>
              <a:off x="623888" y="4999038"/>
              <a:ext cx="53975" cy="12700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17" h="4">
                  <a:moveTo>
                    <a:pt x="1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DEDD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08" name="Freeform 1132"/>
            <p:cNvSpPr/>
            <p:nvPr/>
          </p:nvSpPr>
          <p:spPr>
            <a:xfrm>
              <a:off x="623888" y="4999038"/>
              <a:ext cx="22225" cy="12700"/>
            </a:xfrm>
            <a:custGeom>
              <a:avLst/>
              <a:gdLst/>
              <a:ahLst/>
              <a:cxnLst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7" h="4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2"/>
                    <a:pt x="6" y="0"/>
                  </a:cubicBezTo>
                </a:path>
              </a:pathLst>
            </a:custGeom>
            <a:solidFill>
              <a:srgbClr val="DEDD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" name="Freeform 591"/>
          <p:cNvSpPr/>
          <p:nvPr userDrawn="1"/>
        </p:nvSpPr>
        <p:spPr>
          <a:xfrm>
            <a:off x="101600" y="2924175"/>
            <a:ext cx="1535113" cy="628650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pathLst>
              <a:path w="482" h="197">
                <a:moveTo>
                  <a:pt x="197" y="0"/>
                </a:moveTo>
                <a:cubicBezTo>
                  <a:pt x="131" y="0"/>
                  <a:pt x="76" y="51"/>
                  <a:pt x="70" y="116"/>
                </a:cubicBezTo>
                <a:cubicBezTo>
                  <a:pt x="30" y="122"/>
                  <a:pt x="0" y="156"/>
                  <a:pt x="0" y="197"/>
                </a:cubicBezTo>
                <a:cubicBezTo>
                  <a:pt x="482" y="197"/>
                  <a:pt x="482" y="197"/>
                  <a:pt x="482" y="197"/>
                </a:cubicBezTo>
                <a:cubicBezTo>
                  <a:pt x="475" y="143"/>
                  <a:pt x="429" y="101"/>
                  <a:pt x="373" y="101"/>
                </a:cubicBezTo>
                <a:cubicBezTo>
                  <a:pt x="356" y="101"/>
                  <a:pt x="339" y="105"/>
                  <a:pt x="324" y="113"/>
                </a:cubicBezTo>
                <a:cubicBezTo>
                  <a:pt x="317" y="49"/>
                  <a:pt x="263" y="0"/>
                  <a:pt x="197" y="0"/>
                </a:cubicBezTo>
              </a:path>
            </a:pathLst>
          </a:custGeom>
          <a:solidFill>
            <a:schemeClr val="bg1">
              <a:alpha val="39999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Rectangle 590"/>
          <p:cNvSpPr>
            <a:spLocks noChangeArrowheads="1"/>
          </p:cNvSpPr>
          <p:nvPr/>
        </p:nvSpPr>
        <p:spPr bwMode="auto">
          <a:xfrm>
            <a:off x="-22225" y="-34925"/>
            <a:ext cx="12230100" cy="689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2.22222E-6 L 0.06628 -2.22222E-6 " pathEditMode="relative" rAng="0" ptsTypes="AA">
                                      <p:cBhvr>
                                        <p:cTn id="9" dur="4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-2.22222E-6 L 0.0793 -0.00023 " pathEditMode="relative" rAng="0" ptsTypes="AA">
                                      <p:cBhvr>
                                        <p:cTn id="14" dur="3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00" y="-2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11263 -0.00023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00" y="-23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6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6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5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56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56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decel="507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图片 2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2"/>
          <p:cNvSpPr/>
          <p:nvPr>
            <p:ph type="body" idx="1" hasCustomPrompt="1"/>
            <p:custDataLst>
              <p:tags r:id="rId4"/>
            </p:custDataLst>
          </p:nvPr>
        </p:nvSpPr>
        <p:spPr>
          <a:xfrm>
            <a:off x="6604053" y="4281067"/>
            <a:ext cx="4826038" cy="444895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3"/>
          <p:cNvSpPr/>
          <p:nvPr>
            <p:ph type="title" hasCustomPrompt="1"/>
            <p:custDataLst>
              <p:tags r:id="rId5"/>
            </p:custDataLst>
          </p:nvPr>
        </p:nvSpPr>
        <p:spPr>
          <a:xfrm>
            <a:off x="6604053" y="3106952"/>
            <a:ext cx="4826038" cy="101536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200" b="1" i="0" u="none" strike="noStrike" kern="1200" cap="none" spc="7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1" y="-10801"/>
            <a:ext cx="1753527" cy="1753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461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B39E9E-0013-4EB0-91E2-D4857F43B308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C92730-FE45-449C-AAE2-9B14EBBE486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D976FC-DE24-440A-AEF6-550ECA694FEC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3EC5C1-35F3-46CB-857D-B8E42917AF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1827C6-39E7-49EB-B82A-E965E283BE7D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49104C-B2A8-4B5A-AC91-AA3A4F55EDC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66B30C-4829-485D-8F4F-F04A77791D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2569A5-EEF1-48A1-A448-7D56DE1C08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4C5BD-E036-431D-8A6A-4071E62D4E25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D12B6A-03AA-4EE8-800F-143F503EAF6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3DE549-14E2-4332-BEE7-1D17D23DE0B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C07752-8F42-40FA-B84A-C5F847EF5E2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65EBB-D014-40B4-9499-E72B7C739DD2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DD0948-672D-4E42-9EF0-B3BF8B60B5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88.xml"/><Relationship Id="rId20" Type="http://schemas.openxmlformats.org/officeDocument/2006/relationships/tags" Target="../tags/tag8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86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6"/>
          <p:cNvPicPr>
            <a:picLocks noChangeAspect="1"/>
          </p:cNvPicPr>
          <p:nvPr userDrawn="1"/>
        </p:nvPicPr>
        <p:blipFill>
          <a:blip r:embed="rId13"/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8.png"/><Relationship Id="rId3" Type="http://schemas.openxmlformats.org/officeDocument/2006/relationships/tags" Target="../tags/tag148.xml"/><Relationship Id="rId2" Type="http://schemas.openxmlformats.org/officeDocument/2006/relationships/image" Target="../media/image7.png"/><Relationship Id="rId1" Type="http://schemas.openxmlformats.org/officeDocument/2006/relationships/tags" Target="../tags/tag14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image" Target="../media/image15.png"/><Relationship Id="rId5" Type="http://schemas.openxmlformats.org/officeDocument/2006/relationships/tags" Target="../tags/tag153.xml"/><Relationship Id="rId4" Type="http://schemas.openxmlformats.org/officeDocument/2006/relationships/image" Target="../media/image8.png"/><Relationship Id="rId3" Type="http://schemas.openxmlformats.org/officeDocument/2006/relationships/tags" Target="../tags/tag152.xm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156.xml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tags" Target="../tags/tag15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8.png"/><Relationship Id="rId3" Type="http://schemas.openxmlformats.org/officeDocument/2006/relationships/tags" Target="../tags/tag158.xml"/><Relationship Id="rId2" Type="http://schemas.openxmlformats.org/officeDocument/2006/relationships/image" Target="../media/image7.png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162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tags" Target="../tags/tag15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image" Target="../media/image43.png"/><Relationship Id="rId1" Type="http://schemas.openxmlformats.org/officeDocument/2006/relationships/tags" Target="../tags/tag16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image" Target="../media/image44.png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image" Target="../media/image8.png"/><Relationship Id="rId3" Type="http://schemas.openxmlformats.org/officeDocument/2006/relationships/tags" Target="../tags/tag169.xm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6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image" Target="../media/image45.png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image" Target="../media/image8.png"/><Relationship Id="rId3" Type="http://schemas.openxmlformats.org/officeDocument/2006/relationships/tags" Target="../tags/tag175.xm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7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8.png"/><Relationship Id="rId3" Type="http://schemas.openxmlformats.org/officeDocument/2006/relationships/tags" Target="../tags/tag182.xml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85.xml"/><Relationship Id="rId10" Type="http://schemas.openxmlformats.org/officeDocument/2006/relationships/image" Target="../media/image52.png"/><Relationship Id="rId1" Type="http://schemas.openxmlformats.org/officeDocument/2006/relationships/tags" Target="../tags/tag18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image" Target="../media/image54.png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image" Target="../media/image53.jpeg"/><Relationship Id="rId4" Type="http://schemas.openxmlformats.org/officeDocument/2006/relationships/image" Target="../media/image8.png"/><Relationship Id="rId3" Type="http://schemas.openxmlformats.org/officeDocument/2006/relationships/tags" Target="../tags/tag187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199.xml"/><Relationship Id="rId2" Type="http://schemas.openxmlformats.org/officeDocument/2006/relationships/image" Target="../media/image7.png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image" Target="../media/image56.jpeg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image" Target="../media/image55.jpeg"/><Relationship Id="rId10" Type="http://schemas.openxmlformats.org/officeDocument/2006/relationships/tags" Target="../tags/tag191.xml"/><Relationship Id="rId1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9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image" Target="../media/image57.png"/><Relationship Id="rId5" Type="http://schemas.openxmlformats.org/officeDocument/2006/relationships/tags" Target="../tags/tag202.xml"/><Relationship Id="rId4" Type="http://schemas.openxmlformats.org/officeDocument/2006/relationships/image" Target="../media/image8.png"/><Relationship Id="rId3" Type="http://schemas.openxmlformats.org/officeDocument/2006/relationships/tags" Target="../tags/tag201.xml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tags" Target="../tags/tag20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57.png"/><Relationship Id="rId5" Type="http://schemas.openxmlformats.org/officeDocument/2006/relationships/tags" Target="../tags/tag210.xml"/><Relationship Id="rId4" Type="http://schemas.openxmlformats.org/officeDocument/2006/relationships/image" Target="../media/image8.png"/><Relationship Id="rId3" Type="http://schemas.openxmlformats.org/officeDocument/2006/relationships/tags" Target="../tags/tag209.xm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0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image" Target="../media/image57.png"/><Relationship Id="rId5" Type="http://schemas.openxmlformats.org/officeDocument/2006/relationships/tags" Target="../tags/tag216.xml"/><Relationship Id="rId4" Type="http://schemas.openxmlformats.org/officeDocument/2006/relationships/image" Target="../media/image8.png"/><Relationship Id="rId3" Type="http://schemas.openxmlformats.org/officeDocument/2006/relationships/tags" Target="../tags/tag215.xml"/><Relationship Id="rId2" Type="http://schemas.openxmlformats.org/officeDocument/2006/relationships/image" Target="../media/image7.png"/><Relationship Id="rId1" Type="http://schemas.openxmlformats.org/officeDocument/2006/relationships/tags" Target="../tags/tag21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image" Target="../media/image58.png"/><Relationship Id="rId4" Type="http://schemas.openxmlformats.org/officeDocument/2006/relationships/image" Target="../media/image8.png"/><Relationship Id="rId3" Type="http://schemas.openxmlformats.org/officeDocument/2006/relationships/tags" Target="../tags/tag220.xml"/><Relationship Id="rId2" Type="http://schemas.openxmlformats.org/officeDocument/2006/relationships/image" Target="../media/image7.png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tags" Target="../tags/tag21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image" Target="../media/image8.png"/><Relationship Id="rId3" Type="http://schemas.openxmlformats.org/officeDocument/2006/relationships/tags" Target="../tags/tag103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09.xml"/><Relationship Id="rId1" Type="http://schemas.openxmlformats.org/officeDocument/2006/relationships/tags" Target="../tags/tag10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tags" Target="../tags/tag112.xml"/><Relationship Id="rId4" Type="http://schemas.openxmlformats.org/officeDocument/2006/relationships/image" Target="../media/image8.png"/><Relationship Id="rId3" Type="http://schemas.openxmlformats.org/officeDocument/2006/relationships/tags" Target="../tags/tag111.xm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8.png"/><Relationship Id="rId3" Type="http://schemas.openxmlformats.org/officeDocument/2006/relationships/tags" Target="../tags/tag115.xm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tags" Target="../tags/tag121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Relationship Id="rId3" Type="http://schemas.openxmlformats.org/officeDocument/2006/relationships/tags" Target="../tags/tag120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129.xml"/><Relationship Id="rId2" Type="http://schemas.openxmlformats.org/officeDocument/2006/relationships/image" Target="../media/image7.png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image" Target="../media/image23.jpeg"/><Relationship Id="rId16" Type="http://schemas.openxmlformats.org/officeDocument/2006/relationships/tags" Target="../tags/tag126.xml"/><Relationship Id="rId15" Type="http://schemas.openxmlformats.org/officeDocument/2006/relationships/image" Target="../media/image22.jpeg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image" Target="../media/image21.jpeg"/><Relationship Id="rId10" Type="http://schemas.openxmlformats.org/officeDocument/2006/relationships/image" Target="../media/image20.jpe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image" Target="../media/image8.png"/><Relationship Id="rId3" Type="http://schemas.openxmlformats.org/officeDocument/2006/relationships/tags" Target="../tags/tag131.xml"/><Relationship Id="rId27" Type="http://schemas.openxmlformats.org/officeDocument/2006/relationships/notesSlide" Target="../notesSlides/notesSlide1.xml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142.xml"/><Relationship Id="rId24" Type="http://schemas.openxmlformats.org/officeDocument/2006/relationships/tags" Target="../tags/tag141.xml"/><Relationship Id="rId23" Type="http://schemas.openxmlformats.org/officeDocument/2006/relationships/image" Target="../media/image33.png"/><Relationship Id="rId22" Type="http://schemas.openxmlformats.org/officeDocument/2006/relationships/tags" Target="../tags/tag140.xml"/><Relationship Id="rId21" Type="http://schemas.openxmlformats.org/officeDocument/2006/relationships/image" Target="../media/image32.png"/><Relationship Id="rId20" Type="http://schemas.openxmlformats.org/officeDocument/2006/relationships/tags" Target="../tags/tag139.xml"/><Relationship Id="rId2" Type="http://schemas.openxmlformats.org/officeDocument/2006/relationships/image" Target="../media/image7.png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image" Target="../media/image31.jpeg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image" Target="../media/image30.jpe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8.png"/><Relationship Id="rId3" Type="http://schemas.openxmlformats.org/officeDocument/2006/relationships/tags" Target="../tags/tag144.xml"/><Relationship Id="rId2" Type="http://schemas.openxmlformats.org/officeDocument/2006/relationships/image" Target="../media/image7.png"/><Relationship Id="rId1" Type="http://schemas.openxmlformats.org/officeDocument/2006/relationships/tags" Target="../tags/tag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0" name="直接连接符 9"/>
          <p:cNvCxnSpPr/>
          <p:nvPr>
            <p:custDataLst>
              <p:tags r:id="rId1"/>
            </p:custDataLst>
          </p:nvPr>
        </p:nvCxnSpPr>
        <p:spPr>
          <a:xfrm flipH="1">
            <a:off x="6299269" y="4757465"/>
            <a:ext cx="4825366" cy="0"/>
          </a:xfrm>
          <a:prstGeom prst="line">
            <a:avLst/>
          </a:prstGeom>
          <a:ln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/>
          <p:nvPr>
            <p:ph type="ctrTitle" idx="2"/>
            <p:custDataLst>
              <p:tags r:id="rId2"/>
            </p:custDataLst>
          </p:nvPr>
        </p:nvSpPr>
        <p:spPr>
          <a:xfrm>
            <a:off x="2927985" y="2095500"/>
            <a:ext cx="8538210" cy="1846580"/>
          </a:xfrm>
        </p:spPr>
        <p:txBody>
          <a:bodyPr>
            <a:normAutofit fontScale="90000"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外国语学院</a:t>
            </a:r>
            <a:br>
              <a:rPr lang="zh-CN" altLang="en-US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省级一流本科专业建设点</a:t>
            </a:r>
            <a:br>
              <a:rPr lang="zh-CN" altLang="en-US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6000" baseline="0" dirty="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英语专业介绍</a:t>
            </a:r>
            <a:endParaRPr lang="zh-CN" altLang="en-US" sz="6000" baseline="0" dirty="0">
              <a:solidFill>
                <a:schemeClr val="l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副标题 4"/>
          <p:cNvSpPr/>
          <p:nvPr>
            <p:custDataLst>
              <p:tags r:id="rId3"/>
            </p:custDataLst>
          </p:nvPr>
        </p:nvSpPr>
        <p:spPr>
          <a:xfrm>
            <a:off x="7453064" y="4757207"/>
            <a:ext cx="4826000" cy="37020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200" dirty="0">
                <a:solidFill>
                  <a:schemeClr val="lt1"/>
                </a:solidFill>
              </a:rPr>
              <a:t> </a:t>
            </a:r>
            <a:r>
              <a:rPr lang="zh-CN" altLang="en-US" sz="2200" dirty="0">
                <a:solidFill>
                  <a:schemeClr val="lt1"/>
                </a:solidFill>
              </a:rPr>
              <a:t>合肥学院</a:t>
            </a:r>
            <a:endParaRPr lang="zh-CN" altLang="en-US" sz="2200" dirty="0">
              <a:solidFill>
                <a:schemeClr val="lt1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568960" y="1034415"/>
          <a:ext cx="11053445" cy="5785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390"/>
                <a:gridCol w="1196340"/>
                <a:gridCol w="1458595"/>
                <a:gridCol w="1811020"/>
                <a:gridCol w="1497965"/>
                <a:gridCol w="1842135"/>
              </a:tblGrid>
              <a:tr h="7505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论文题目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学生姓名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班级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指导教师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教师职称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奖项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5651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《别告诉她》中的中美死亡观研究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吴紫薇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16英语（1）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夏蓓洁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一等奖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835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基于Hofested文化理论的雅诗兰黛在华营销策略研究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邢舒婷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16英语（2）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夏蓓洁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二等奖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807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中美经贸关系之微观——G20峰会新闻话语分析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杨张卓秀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16英语（1）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方芳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副教授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749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外交部例行记者会汉英口译中中国形象构建研究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靳婷婷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16英语（2）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卢杨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副教授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10388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社交媒体对合肥学院国际学生的中国文化认知影响研究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杨淑霞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17英语（2）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夏蓓洁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教授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二等奖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10388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新冠疫情之下中美“口罩文化”差异研究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刘方方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17英语（1）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方芳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副教授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一等奖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670810" y="357505"/>
            <a:ext cx="71443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近年合肥学院优秀毕业设计（论文）奖</a:t>
            </a:r>
            <a:endParaRPr lang="zh-CN" altLang="en-US" sz="28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8436" name="Freeform 9"/>
          <p:cNvSpPr/>
          <p:nvPr>
            <p:custDataLst>
              <p:tags r:id="rId5"/>
            </p:custDataLst>
          </p:nvPr>
        </p:nvSpPr>
        <p:spPr>
          <a:xfrm>
            <a:off x="125095" y="240665"/>
            <a:ext cx="901065" cy="1024255"/>
          </a:xfrm>
          <a:custGeom>
            <a:avLst/>
            <a:gdLst>
              <a:gd name="txL" fmla="*/ 0 w 2260"/>
              <a:gd name="txT" fmla="*/ 0 h 2610"/>
              <a:gd name="txR" fmla="*/ 2260 w 2260"/>
              <a:gd name="txB" fmla="*/ 2610 h 261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7" name="图形 39" descr="上升趋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95" y="365760"/>
            <a:ext cx="774065" cy="773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矩形 40"/>
          <p:cNvSpPr/>
          <p:nvPr/>
        </p:nvSpPr>
        <p:spPr>
          <a:xfrm>
            <a:off x="963295" y="480695"/>
            <a:ext cx="4970780" cy="546100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十三五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科研项目与成果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7"/>
            </p:custDataLst>
          </p:nvPr>
        </p:nvSpPr>
        <p:spPr>
          <a:xfrm>
            <a:off x="6524625" y="618490"/>
            <a:ext cx="558990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zh-CN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主持省级项目11项，包括省教育厅重点项目7项，一般项目1项，上外委托项目2项，省高校优秀拔尖人才培育资助项目1项</a:t>
            </a:r>
            <a:r>
              <a:rPr lang="en-US" altLang="zh-CN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横向课题</a:t>
            </a:r>
            <a:r>
              <a:rPr lang="en-US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zh-CN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</a:t>
            </a:r>
            <a:endParaRPr lang="zh-CN" altLang="en-US" sz="28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endParaRPr lang="zh-CN" sz="28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zh-CN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主持省级和校级教学研究项目</a:t>
            </a:r>
            <a:r>
              <a:rPr lang="en-US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sz="28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项、省级精品课程3项、</a:t>
            </a:r>
            <a:endParaRPr lang="zh-CN" altLang="en-US" sz="28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89230" y="1139190"/>
            <a:ext cx="644588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sz="24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英语专业教师共发表学术论文59篇</a:t>
            </a:r>
            <a:endParaRPr lang="zh-CN" sz="24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sz="24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CSSCI 论文12篇，其中科研论文10篇、教研论文2篇</a:t>
            </a:r>
            <a:endParaRPr lang="zh-CN" sz="24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sz="24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分布《外语与外语教学》《外语电化教学》《学术界》《中国翻译》等核心期刊。</a:t>
            </a:r>
            <a:endParaRPr lang="zh-CN" sz="24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sz="2400" b="1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在本科学报发表学术论文 44 篇，其中科研论文 27 篇、教研论文 17 篇。其他省级学术刊物发表论文 3 篇。</a:t>
            </a:r>
            <a:endParaRPr lang="zh-CN" sz="2400" b="1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595" y="4571365"/>
            <a:ext cx="1715770" cy="2292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2725" y="4515485"/>
            <a:ext cx="1695450" cy="2342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4120" y="4571365"/>
            <a:ext cx="1835785" cy="233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7445" y="4515485"/>
            <a:ext cx="1724025" cy="2392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3285" y="4515485"/>
            <a:ext cx="1779270" cy="234251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60350" y="222250"/>
            <a:ext cx="30988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kern="1200" cap="none" spc="0" normalizeH="0" baseline="0" noProof="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47050" y="2343150"/>
            <a:ext cx="26974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00" normalizeH="0" baseline="0" noProof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教学基础建设</a:t>
            </a:r>
            <a:endParaRPr kumimoji="0" lang="zh-CN" altLang="en-US" sz="3200" b="1" kern="1200" cap="none" spc="100" normalizeH="0" baseline="0" noProof="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7485063" y="3033713"/>
            <a:ext cx="3878263" cy="3415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多媒体语言实验室</a:t>
            </a:r>
            <a:r>
              <a:rPr kumimoji="0" lang="en-US" altLang="zh-CN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kumimoji="0" lang="en-US" altLang="zh-CN" sz="24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同声传译实验室</a:t>
            </a:r>
            <a:r>
              <a:rPr kumimoji="0" lang="en-US" altLang="zh-CN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kumimoji="0" lang="en-US" altLang="zh-CN" sz="24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自主学习中心</a:t>
            </a:r>
            <a:r>
              <a:rPr kumimoji="0" lang="en-US" altLang="zh-CN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kumimoji="0" lang="en-US" altLang="zh-CN" sz="24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情景教室</a:t>
            </a:r>
            <a:r>
              <a:rPr kumimoji="0" lang="en-US" altLang="zh-CN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kumimoji="0" lang="en-US" altLang="zh-CN" sz="24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计算机辅助翻译实验室</a:t>
            </a:r>
            <a:r>
              <a:rPr kumimoji="0" lang="en-US" altLang="zh-CN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kumimoji="0" lang="en-US" altLang="zh-CN" sz="24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师生合作学习教室</a:t>
            </a:r>
            <a:r>
              <a:rPr kumimoji="0" lang="en-US" altLang="zh-CN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24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</a:t>
            </a:r>
            <a:endParaRPr kumimoji="0" lang="zh-CN" altLang="en-US" sz="24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6" name="椭圆 75"/>
          <p:cNvSpPr/>
          <p:nvPr>
            <p:custDataLst>
              <p:tags r:id="rId7"/>
            </p:custDataLst>
          </p:nvPr>
        </p:nvSpPr>
        <p:spPr>
          <a:xfrm>
            <a:off x="7183438" y="2236788"/>
            <a:ext cx="796925" cy="79692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510" name="图形 76" descr="便携式计算机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025" y="2365375"/>
            <a:ext cx="539750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Rectangle 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3084" y="1321654"/>
            <a:ext cx="2763795" cy="2292061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图片5"/>
          <p:cNvPicPr>
            <a:picLocks noGrp="1" noChangeAspect="1" noChangeArrowheads="1"/>
          </p:cNvPicPr>
          <p:nvPr>
            <p:ph idx="4294967295"/>
          </p:nvPr>
        </p:nvPicPr>
        <p:blipFill>
          <a:blip r:embed="rId10" cstate="print"/>
          <a:stretch>
            <a:fillRect/>
          </a:stretch>
        </p:blipFill>
        <p:spPr>
          <a:xfrm>
            <a:off x="3628042" y="1329908"/>
            <a:ext cx="2775235" cy="2292061"/>
          </a:xfrm>
          <a:prstGeom prst="hexagon">
            <a:avLst/>
          </a:prstGeom>
        </p:spPr>
      </p:pic>
      <p:pic>
        <p:nvPicPr>
          <p:cNvPr id="9" name="Rectangle 3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06614" y="3614073"/>
            <a:ext cx="2902472" cy="2365720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2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形 7" descr="条形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0275" y="865188"/>
            <a:ext cx="758825" cy="760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438775" y="1925638"/>
            <a:ext cx="1230313" cy="110807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kern="1200" cap="none" spc="0" normalizeH="0" baseline="0" noProof="0" dirty="0">
                <a:solidFill>
                  <a:srgbClr val="000000"/>
                </a:solidFill>
                <a:latin typeface="+mj-ea"/>
                <a:ea typeface="+mj-ea"/>
                <a:cs typeface="+mn-cs"/>
              </a:rPr>
              <a:t>02</a:t>
            </a:r>
            <a:endParaRPr kumimoji="0" lang="en-US" altLang="zh-CN" sz="6600" b="1" kern="1200" cap="none" spc="0" normalizeH="0" baseline="0" noProof="0" dirty="0">
              <a:solidFill>
                <a:srgbClr val="00000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2"/>
            <p:custDataLst>
              <p:tags r:id="rId4"/>
            </p:custDataLst>
          </p:nvPr>
        </p:nvSpPr>
        <p:spPr>
          <a:xfrm>
            <a:off x="4521236" y="3868536"/>
            <a:ext cx="6858000" cy="483236"/>
          </a:xfrm>
        </p:spPr>
        <p:txBody>
          <a:bodyPr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6600" dirty="0">
                <a:solidFill>
                  <a:schemeClr val="tx1"/>
                </a:solidFill>
                <a:sym typeface="+mn-ea"/>
              </a:rPr>
              <a:t>办学成就</a:t>
            </a:r>
            <a:endParaRPr lang="zh-CN" altLang="en-US" sz="6600" b="1" u="none" strike="noStrike" baseline="0" dirty="0">
              <a:solidFill>
                <a:schemeClr val="tx1"/>
              </a:solidFill>
              <a:uLnTx/>
              <a:uFillTx/>
              <a:sym typeface="+mn-ea"/>
            </a:endParaRPr>
          </a:p>
        </p:txBody>
      </p:sp>
      <p:sp>
        <p:nvSpPr>
          <p:cNvPr id="5" name="副标题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4521236" y="4461627"/>
            <a:ext cx="6858000" cy="131888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altLang="en-US" sz="3200" b="1" baseline="0" dirty="0">
              <a:solidFill>
                <a:schemeClr val="dk1">
                  <a:lumMod val="65000"/>
                  <a:lumOff val="3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6" name="等腰三角形 15"/>
          <p:cNvSpPr/>
          <p:nvPr>
            <p:custDataLst>
              <p:tags r:id="rId5"/>
            </p:custDataLst>
          </p:nvPr>
        </p:nvSpPr>
        <p:spPr>
          <a:xfrm rot="10800000">
            <a:off x="3763963" y="1455738"/>
            <a:ext cx="4664075" cy="4019550"/>
          </a:xfrm>
          <a:prstGeom prst="triangle">
            <a:avLst/>
          </a:prstGeom>
          <a:noFill/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 useBgFill="1"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2387600" y="3146425"/>
            <a:ext cx="7200900" cy="122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5645150" y="4254500"/>
            <a:ext cx="901700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7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333375"/>
            <a:ext cx="11169650" cy="62531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 advClick="0"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6" name="等腰三角形 15"/>
          <p:cNvSpPr/>
          <p:nvPr>
            <p:custDataLst>
              <p:tags r:id="rId5"/>
            </p:custDataLst>
          </p:nvPr>
        </p:nvSpPr>
        <p:spPr>
          <a:xfrm rot="10800000">
            <a:off x="3763963" y="1455738"/>
            <a:ext cx="4664075" cy="4019550"/>
          </a:xfrm>
          <a:prstGeom prst="triangle">
            <a:avLst/>
          </a:prstGeom>
          <a:noFill/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 useBgFill="1"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2387600" y="3146425"/>
            <a:ext cx="7200900" cy="122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5645150" y="4254500"/>
            <a:ext cx="901700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" y="247650"/>
            <a:ext cx="11171238" cy="6388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2" descr="QQ截图201001011407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188595"/>
            <a:ext cx="2576830" cy="3439795"/>
          </a:xfrm>
          <a:prstGeom prst="rect">
            <a:avLst/>
          </a:prstGeom>
        </p:spPr>
      </p:pic>
      <p:pic>
        <p:nvPicPr>
          <p:cNvPr id="3" name="图片 1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05" y="188595"/>
            <a:ext cx="2903855" cy="347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8" descr="胡彬获奖证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" y="3628390"/>
            <a:ext cx="5480050" cy="302958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108065" y="188595"/>
            <a:ext cx="572579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2021年全国高校大学生外语水平能力大赛决赛：一等奖5项，二等奖1项，三等奖1项。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2021年全国大学生英语竞赛安徽省赛区决赛获一等奖1项;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外研社演讲比赛安徽省赛获二等奖1项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外研社辩论比赛华东赛区获三等奖1项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外研社写作比赛安徽省赛二等1项</a:t>
            </a:r>
            <a:endParaRPr 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2021年“图书馆杯”安徽省大学生红色电影配音大赛获亚军3人;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2021安徽省国际贸易综合技能大赛一等奖1项，二等奖2项;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第五届全国商务英语竞赛二等奖3项，三等奖4项;</a:t>
            </a:r>
            <a:endParaRPr 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第十届全国口译大赛安徽赛区三等奖1项，中部赛区三等奖1项。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等腰三角形 21"/>
          <p:cNvSpPr/>
          <p:nvPr>
            <p:custDataLst>
              <p:tags r:id="rId1"/>
            </p:custDataLst>
          </p:nvPr>
        </p:nvSpPr>
        <p:spPr>
          <a:xfrm rot="10800000">
            <a:off x="3763963" y="1455738"/>
            <a:ext cx="4664075" cy="4019550"/>
          </a:xfrm>
          <a:prstGeom prst="triangle">
            <a:avLst/>
          </a:prstGeom>
          <a:noFill/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01160" y="2875280"/>
            <a:ext cx="378968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6600" b="1" spc="500" noProof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英语文化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86755" y="2165350"/>
            <a:ext cx="47117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600" b="1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endParaRPr lang="zh-CN" altLang="en-US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pic>
        <p:nvPicPr>
          <p:cNvPr id="4" name="图片 3" descr="C:\Users\Administrator.USER-20150622BN\Desktop\IMG_20180422_104944.jpg"/>
          <p:cNvPicPr>
            <a:picLocks noChangeAspect="1"/>
          </p:cNvPicPr>
          <p:nvPr/>
        </p:nvPicPr>
        <p:blipFill>
          <a:blip r:embed="rId5"/>
          <a:srcRect l="16052" r="10509"/>
          <a:stretch>
            <a:fillRect/>
          </a:stretch>
        </p:blipFill>
        <p:spPr>
          <a:xfrm>
            <a:off x="1484313" y="2122488"/>
            <a:ext cx="2581275" cy="252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C:\Users\Administrator.USER-20150622BN\Desktop\2018年外研社杯比赛.jpg"/>
          <p:cNvPicPr>
            <a:picLocks noChangeAspect="1"/>
          </p:cNvPicPr>
          <p:nvPr/>
        </p:nvPicPr>
        <p:blipFill>
          <a:blip r:embed="rId6"/>
          <a:srcRect l="18030" t="270" r="34177"/>
          <a:stretch>
            <a:fillRect/>
          </a:stretch>
        </p:blipFill>
        <p:spPr>
          <a:xfrm>
            <a:off x="8126413" y="2093913"/>
            <a:ext cx="2581275" cy="2579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\Users\Administrator.USER-20150622BN\Desktop\2018年世界制造业大会于合肥举办，我系四名优秀学子李朋、宋健、巴宝玉、姜子雪经过指导培训（指导教师刘莉莉），成功被选拔为大会实习志愿者（2）.jpg"/>
          <p:cNvPicPr>
            <a:picLocks noChangeAspect="1"/>
          </p:cNvPicPr>
          <p:nvPr/>
        </p:nvPicPr>
        <p:blipFill>
          <a:blip r:embed="rId7"/>
          <a:srcRect l="8167" r="17322" b="708"/>
          <a:stretch>
            <a:fillRect/>
          </a:stretch>
        </p:blipFill>
        <p:spPr>
          <a:xfrm>
            <a:off x="4805363" y="2093913"/>
            <a:ext cx="2581275" cy="2579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179638" y="5026025"/>
            <a:ext cx="7832725" cy="922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kern="1200" cap="none" spc="100" normalizeH="0" baseline="0" noProof="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英语专业学子多次在“外研社杯”系列大赛、全国口译大赛、安徽省翻译大赛等比赛中斩获佳绩；在大学生创新创业计划等活动中崭露头角；并利用专业优势，在世界制造业大会等活动中承担志愿者工作。</a:t>
            </a:r>
            <a:endParaRPr kumimoji="0" lang="zh-CN" altLang="en-US" sz="1800" b="1" kern="1200" cap="none" spc="100" normalizeH="0" baseline="0" noProof="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Freeform 9"/>
          <p:cNvSpPr/>
          <p:nvPr>
            <p:custDataLst>
              <p:tags r:id="rId9"/>
            </p:custDataLst>
          </p:nvPr>
        </p:nvSpPr>
        <p:spPr>
          <a:xfrm>
            <a:off x="728663" y="538163"/>
            <a:ext cx="1023937" cy="1163637"/>
          </a:xfrm>
          <a:custGeom>
            <a:avLst/>
            <a:gdLst>
              <a:gd name="txL" fmla="*/ 0 w 2260"/>
              <a:gd name="txT" fmla="*/ 0 h 2610"/>
              <a:gd name="txR" fmla="*/ 2260 w 2260"/>
              <a:gd name="txB" fmla="*/ 2610 h 261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形 11" descr="上升趋势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113" y="800100"/>
            <a:ext cx="760412" cy="760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1609725" y="823913"/>
            <a:ext cx="2455863" cy="592138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学子风采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1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7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2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pic>
        <p:nvPicPr>
          <p:cNvPr id="26646" name="图片 18"/>
          <p:cNvPicPr>
            <a:picLocks noChangeAspect="1"/>
          </p:cNvPicPr>
          <p:nvPr/>
        </p:nvPicPr>
        <p:blipFill>
          <a:blip r:embed="rId5"/>
          <a:srcRect t="9456" b="18228"/>
          <a:stretch>
            <a:fillRect/>
          </a:stretch>
        </p:blipFill>
        <p:spPr>
          <a:xfrm>
            <a:off x="762000" y="690245"/>
            <a:ext cx="3365500" cy="2108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758190" y="2781935"/>
            <a:ext cx="3365500" cy="363855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1661795" y="2765425"/>
            <a:ext cx="155829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kern="1200" cap="none" spc="100" normalizeH="0" baseline="0" noProof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英语达人秀</a:t>
            </a:r>
            <a:endParaRPr kumimoji="0" lang="zh-CN" altLang="en-US" sz="1800" b="1" kern="1200" cap="none" spc="100" normalizeH="0" baseline="0" noProof="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643" name="图片 19"/>
          <p:cNvPicPr>
            <a:picLocks noChangeAspect="1"/>
          </p:cNvPicPr>
          <p:nvPr/>
        </p:nvPicPr>
        <p:blipFill>
          <a:blip r:embed="rId8"/>
          <a:srcRect l="4713" t="23711" r="30832" b="20187"/>
          <a:stretch>
            <a:fillRect/>
          </a:stretch>
        </p:blipFill>
        <p:spPr>
          <a:xfrm>
            <a:off x="4289425" y="628015"/>
            <a:ext cx="3397250" cy="2171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4493895" y="2776220"/>
            <a:ext cx="2987675" cy="375285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4584700" y="2776855"/>
            <a:ext cx="21875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kern="1200" cap="none" spc="100" normalizeH="0" baseline="0" noProof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英语风采演讲大赛</a:t>
            </a:r>
            <a:endParaRPr kumimoji="0" lang="zh-CN" altLang="en-US" sz="1800" b="1" kern="1200" cap="none" spc="100" normalizeH="0" baseline="0" noProof="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640" name="图片 14"/>
          <p:cNvPicPr>
            <a:picLocks noChangeAspect="1"/>
          </p:cNvPicPr>
          <p:nvPr/>
        </p:nvPicPr>
        <p:blipFill>
          <a:blip r:embed="rId11"/>
          <a:srcRect t="5438" b="3523"/>
          <a:stretch>
            <a:fillRect/>
          </a:stretch>
        </p:blipFill>
        <p:spPr>
          <a:xfrm>
            <a:off x="7946390" y="772160"/>
            <a:ext cx="3444240" cy="219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7964805" y="2958465"/>
            <a:ext cx="3441065" cy="379095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8895715" y="2955290"/>
            <a:ext cx="171958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kern="1200" cap="none" spc="100" normalizeH="0" baseline="0" noProof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英伦下午茶</a:t>
            </a:r>
            <a:endParaRPr kumimoji="0" lang="zh-CN" altLang="en-US" sz="1800" b="1" kern="1200" cap="none" spc="100" normalizeH="0" baseline="0" noProof="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637" name="图片 13"/>
          <p:cNvPicPr>
            <a:picLocks noChangeAspect="1"/>
          </p:cNvPicPr>
          <p:nvPr/>
        </p:nvPicPr>
        <p:blipFill>
          <a:blip r:embed="rId14"/>
          <a:srcRect l="9177" t="16293" r="1401" b="2618"/>
          <a:stretch>
            <a:fillRect/>
          </a:stretch>
        </p:blipFill>
        <p:spPr>
          <a:xfrm>
            <a:off x="7934960" y="4013200"/>
            <a:ext cx="2985770" cy="2030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矩形 32"/>
          <p:cNvSpPr/>
          <p:nvPr>
            <p:custDataLst>
              <p:tags r:id="rId15"/>
            </p:custDataLst>
          </p:nvPr>
        </p:nvSpPr>
        <p:spPr>
          <a:xfrm>
            <a:off x="7948930" y="6043930"/>
            <a:ext cx="2971800" cy="350520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>
            <a:off x="8504555" y="6050280"/>
            <a:ext cx="19462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kern="1200" cap="none" spc="100" normalizeH="0" baseline="0" noProof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小语种杯达人秀</a:t>
            </a:r>
            <a:endParaRPr kumimoji="0" lang="zh-CN" altLang="en-US" sz="1800" b="1" kern="1200" cap="none" spc="100" normalizeH="0" baseline="0" noProof="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89063" y="4222750"/>
            <a:ext cx="230187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0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外语文化周</a:t>
            </a:r>
            <a:endParaRPr kumimoji="0" lang="zh-CN" altLang="en-US" sz="3200" b="1" kern="1200" cap="none" spc="1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>
            <p:custDataLst>
              <p:tags r:id="rId17"/>
            </p:custDataLst>
          </p:nvPr>
        </p:nvSpPr>
        <p:spPr>
          <a:xfrm>
            <a:off x="1270000" y="4914900"/>
            <a:ext cx="577215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zh-CN" sz="20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• </a:t>
            </a:r>
            <a:r>
              <a:rPr lang="zh-CN" altLang="en-US" sz="20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形式多样化、专业特色强</a:t>
            </a:r>
            <a:endParaRPr lang="en-US" altLang="zh-CN" sz="20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hangingPunct="1">
              <a:buNone/>
            </a:pPr>
            <a:r>
              <a:rPr lang="en-US" altLang="zh-CN" sz="20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• </a:t>
            </a:r>
            <a:r>
              <a:rPr lang="zh-CN" altLang="en-US" sz="20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英语达人秀、风采演讲大赛、英伦下午茶、</a:t>
            </a:r>
            <a:endParaRPr lang="en-US" altLang="zh-CN" sz="20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0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模拟联合国、外语开心宝典、 假面舞会等</a:t>
            </a:r>
            <a:endParaRPr lang="zh-CN" altLang="en-US" sz="20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endParaRPr lang="zh-CN" altLang="en-US" sz="2000" b="1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 useBgFill="1"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2387600" y="3373755"/>
            <a:ext cx="6508115" cy="789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44515" y="1604645"/>
            <a:ext cx="106045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kern="12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</a:t>
            </a:r>
            <a:endParaRPr kumimoji="0" lang="en-US" altLang="zh-CN" sz="6600" b="1" kern="12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9"/>
            </p:custDataLst>
          </p:nvPr>
        </p:nvCxnSpPr>
        <p:spPr>
          <a:xfrm>
            <a:off x="5645150" y="4254500"/>
            <a:ext cx="901700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3" grpId="0" bldLvl="0" animBg="1"/>
      <p:bldP spid="23" grpId="1" bldLvl="0" animBg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074978" y="1553845"/>
            <a:ext cx="2506663" cy="646113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100" normalizeH="0" baseline="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办 学 成 就</a:t>
            </a:r>
            <a:endParaRPr kumimoji="0" lang="zh-CN" altLang="en-US" sz="3600" b="1" kern="1200" cap="none" spc="100" normalizeH="0" baseline="0" noProof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153400" y="3246728"/>
            <a:ext cx="2506663" cy="646113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100" normalizeH="0" baseline="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人 才 培 养</a:t>
            </a:r>
            <a:endParaRPr kumimoji="0" lang="zh-CN" altLang="en-US" sz="3600" b="1" kern="1200" cap="none" spc="100" normalizeH="0" baseline="0" noProof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857500" y="2452688"/>
            <a:ext cx="28924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000" b="1" dirty="0">
                <a:solidFill>
                  <a:srgbClr val="FFFFFF"/>
                </a:solidFill>
                <a:latin typeface="Lucida Calligraphy" pitchFamily="66" charset="0"/>
                <a:ea typeface="微软雅黑" panose="020B0503020204020204" pitchFamily="34" charset="-122"/>
              </a:rPr>
              <a:t>Brief  introduction</a:t>
            </a:r>
            <a:endParaRPr lang="en-US" altLang="zh-CN" sz="2000" b="1" dirty="0">
              <a:solidFill>
                <a:srgbClr val="FFFFFF"/>
              </a:solidFill>
              <a:latin typeface="Lucida Calligraphy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153083" y="2452688"/>
            <a:ext cx="28924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000" b="1" dirty="0">
                <a:solidFill>
                  <a:schemeClr val="lt1"/>
                </a:solidFill>
                <a:latin typeface="Lucida Calligraphy" pitchFamily="66" charset="0"/>
                <a:ea typeface="微软雅黑" panose="020B0503020204020204" pitchFamily="34" charset="-122"/>
              </a:rPr>
              <a:t>Achievements </a:t>
            </a:r>
            <a:endParaRPr lang="en-US" altLang="zh-CN" sz="2000" b="1" dirty="0">
              <a:solidFill>
                <a:schemeClr val="lt1"/>
              </a:solidFill>
              <a:latin typeface="Lucida Calligraphy" pitchFamily="66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217853" y="4090326"/>
            <a:ext cx="302895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000" b="1" dirty="0">
                <a:solidFill>
                  <a:schemeClr val="lt1"/>
                </a:solidFill>
                <a:latin typeface="Lucida Calligraphy" pitchFamily="66" charset="0"/>
                <a:ea typeface="微软雅黑" panose="020B0503020204020204" pitchFamily="34" charset="-122"/>
              </a:rPr>
              <a:t>Talent  cultivation</a:t>
            </a:r>
            <a:endParaRPr lang="en-US" altLang="zh-CN" sz="2000" b="1" dirty="0">
              <a:solidFill>
                <a:schemeClr val="lt1"/>
              </a:solidFill>
              <a:latin typeface="Lucida Calligraphy" pitchFamily="66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496310" y="3248316"/>
            <a:ext cx="2481580" cy="64516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100" normalizeH="0" baseline="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英 语 文 化</a:t>
            </a:r>
            <a:endParaRPr kumimoji="0" lang="zh-CN" altLang="en-US" sz="3600" b="1" kern="1200" cap="none" spc="100" normalizeH="0" baseline="0" noProof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605530" y="4090008"/>
            <a:ext cx="289242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000" b="1" dirty="0">
                <a:solidFill>
                  <a:schemeClr val="lt1"/>
                </a:solidFill>
                <a:latin typeface="Lucida Calligraphy" pitchFamily="66" charset="0"/>
                <a:ea typeface="微软雅黑" panose="020B0503020204020204" pitchFamily="34" charset="-122"/>
              </a:rPr>
              <a:t>English culture</a:t>
            </a:r>
            <a:endParaRPr lang="en-US" altLang="zh-CN" sz="2000" b="1" dirty="0">
              <a:solidFill>
                <a:schemeClr val="lt1"/>
              </a:solidFill>
              <a:latin typeface="Lucida Calligraphy" pitchFamily="66" charset="0"/>
              <a:ea typeface="微软雅黑" panose="020B0503020204020204" pitchFamily="34" charset="-122"/>
            </a:endParaRPr>
          </a:p>
        </p:txBody>
      </p:sp>
      <p:sp>
        <p:nvSpPr>
          <p:cNvPr id="12" name="副标题 4"/>
          <p:cNvSpPr/>
          <p:nvPr>
            <p:custDataLst>
              <p:tags r:id="rId8"/>
            </p:custDataLst>
          </p:nvPr>
        </p:nvSpPr>
        <p:spPr>
          <a:xfrm>
            <a:off x="2914719" y="1553606"/>
            <a:ext cx="4826000" cy="3587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baseline="0" dirty="0">
                <a:solidFill>
                  <a:schemeClr val="lt1"/>
                </a:solidFill>
              </a:rPr>
              <a:t>专 业 简 介</a:t>
            </a:r>
            <a:endParaRPr lang="zh-CN" altLang="en-US" sz="3600" b="1" baseline="0" dirty="0">
              <a:solidFill>
                <a:schemeClr val="lt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9" name="任意多边形: 形状 18"/>
          <p:cNvSpPr/>
          <p:nvPr>
            <p:custDataLst>
              <p:tags r:id="rId5"/>
            </p:custDataLst>
          </p:nvPr>
        </p:nvSpPr>
        <p:spPr>
          <a:xfrm>
            <a:off x="1057275" y="815975"/>
            <a:ext cx="1104900" cy="124142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hueOff val="0"/>
              <a:satOff val="0"/>
              <a:alphaOff val="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86620" tIns="427311" rIns="386620" bIns="427311" spcCol="1270" anchor="ctr"/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4" name="图形 53" descr="信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1039813"/>
            <a:ext cx="839788" cy="79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593725" y="2644775"/>
            <a:ext cx="4362450" cy="1273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届毕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业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生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104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人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人考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取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研究生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63750" y="1109663"/>
            <a:ext cx="2506663" cy="655638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考研情况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4294967295"/>
            <p:custDataLst>
              <p:tags r:id="rId7"/>
            </p:custDataLst>
          </p:nvPr>
        </p:nvGraphicFramePr>
        <p:xfrm>
          <a:off x="4794250" y="271463"/>
          <a:ext cx="7228205" cy="640238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25245"/>
                <a:gridCol w="2663190"/>
                <a:gridCol w="2493010"/>
              </a:tblGrid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张智乐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李飞扬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南京信息工程大学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王秋晓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南京信息工程大学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程城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三峡大学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方海宁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天津大学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孔令姝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曲阜师范大学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汉语国际教育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薛花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安徽师范大学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学科英语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许熳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储慧敏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东华大学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陈晓雪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北京理工大学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职业技术教育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李娜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北京理工大学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职业技术教育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叶凤琴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苏州大学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汉语国际教育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杨丽萍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安徽师范大学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学科英语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昝溪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英语</a:t>
                      </a:r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笔译</a:t>
                      </a:r>
                      <a:r>
                        <a:rPr lang="en-US" altLang="zh-CN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李秋梅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贵州财经大学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产业经济学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朱敏佳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苏州大学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法律硕士（非法学）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汪文雅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候梦君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华东理工大学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</a:t>
                      </a:r>
                      <a:endParaRPr lang="zh-CN" altLang="en-US" sz="14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  <a:tr h="3201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周宣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香港城市大学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Pedagogical Linguistics</a:t>
                      </a:r>
                      <a:endParaRPr 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4" marR="8444" marT="8444" marB="0" anchor="ctr"/>
                </a:tc>
              </a:tr>
            </a:tbl>
          </a:graphicData>
        </a:graphic>
      </p:graphicFrame>
      <p:sp>
        <p:nvSpPr>
          <p:cNvPr id="8" name="等腰三角形 7"/>
          <p:cNvSpPr/>
          <p:nvPr>
            <p:custDataLst>
              <p:tags r:id="rId8"/>
            </p:custDataLst>
          </p:nvPr>
        </p:nvSpPr>
        <p:spPr>
          <a:xfrm rot="10800000">
            <a:off x="3763963" y="1455738"/>
            <a:ext cx="4664075" cy="4019550"/>
          </a:xfrm>
          <a:prstGeom prst="triangle">
            <a:avLst/>
          </a:prstGeom>
          <a:noFill/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 useBgFill="1"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3522345" y="3146425"/>
            <a:ext cx="6066155" cy="1221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38775" y="1925638"/>
            <a:ext cx="121666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kern="12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en-US" altLang="zh-CN" sz="6600" b="1" kern="12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01161" y="3146425"/>
            <a:ext cx="378968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kern="1200" cap="none" spc="50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人才培养</a:t>
            </a:r>
            <a:endParaRPr kumimoji="0" lang="zh-CN" altLang="en-US" sz="6600" b="1" kern="1200" cap="none" spc="5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>
            <a:off x="5645150" y="4254500"/>
            <a:ext cx="901700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1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1" grpId="0" bldLvl="0" animBg="1"/>
      <p:bldP spid="8" grpId="0" bldLvl="0" animBg="1"/>
      <p:bldP spid="9" grpId="0" bldLvl="0" animBg="1"/>
      <p:bldP spid="10" grpId="0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9" name="任意多边形: 形状 18"/>
          <p:cNvSpPr/>
          <p:nvPr>
            <p:custDataLst>
              <p:tags r:id="rId5"/>
            </p:custDataLst>
          </p:nvPr>
        </p:nvSpPr>
        <p:spPr>
          <a:xfrm>
            <a:off x="1057275" y="815975"/>
            <a:ext cx="1104900" cy="124142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hueOff val="0"/>
              <a:satOff val="0"/>
              <a:alphaOff val="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86620" tIns="427311" rIns="386620" bIns="427311" spcCol="1270" anchor="ctr"/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4" name="图形 53" descr="信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1039813"/>
            <a:ext cx="839788" cy="79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482600" y="2270125"/>
            <a:ext cx="3612515" cy="39693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毕业生选择攻读翻译专业硕士、学科教育（英语）、英语专业或其他相关专业硕士学位或出国深造，人才培养质量兄弟院校认可，国内高校研究生录取约占18%。</a:t>
            </a:r>
            <a:endParaRPr kumimoji="0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63750" y="1109663"/>
            <a:ext cx="2506663" cy="655638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考研情况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4294967295"/>
            <p:custDataLst>
              <p:tags r:id="rId7"/>
            </p:custDataLst>
          </p:nvPr>
        </p:nvGraphicFramePr>
        <p:xfrm>
          <a:off x="4476750" y="36830"/>
          <a:ext cx="7715250" cy="682371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64690"/>
                <a:gridCol w="2958465"/>
                <a:gridCol w="2792095"/>
              </a:tblGrid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张婷婷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西北政法大学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法硕（非法学）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张艳艳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浙江理工大学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刘烨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南京理工大学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曾梦娆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华东师范大学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赵晓文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首都师范大学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学科地理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金硕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西安外国语大学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英语口译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邢舒婷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苏州大学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外国语言学及应用语言学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李红雨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安徽师范大学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学科英语</a:t>
                      </a:r>
                      <a:endParaRPr lang="zh-CN" altLang="en-US" sz="14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吴紫薇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University of Manchester</a:t>
                      </a:r>
                      <a:endParaRPr lang="en-US" altLang="zh-CN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Linguistics</a:t>
                      </a:r>
                      <a:endParaRPr lang="en-US" altLang="zh-CN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陈苑露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东南大学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外国语言学及应用语言学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江艳</a:t>
                      </a:r>
                      <a:endParaRPr lang="zh-CN" alt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西安外国语大学</a:t>
                      </a:r>
                      <a:endParaRPr lang="zh-CN" alt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外国语言学及应用语言学</a:t>
                      </a:r>
                      <a:endParaRPr lang="zh-CN" alt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汪继蒙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南京理工大学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王晓婷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中国矿业大学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胡丽婷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华东师范大学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王春晓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英语语言文学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杜云芸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湖南师范大学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学科教育（英语）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张晶晶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学科教育（英语）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王本磊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安徽师范大学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学科教育（英语）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顾倩倩</a:t>
                      </a:r>
                      <a:endParaRPr lang="zh-CN" alt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上海财经大学</a:t>
                      </a:r>
                      <a:endParaRPr lang="zh-CN" alt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英语</a:t>
                      </a:r>
                      <a:endParaRPr lang="zh-CN" altLang="en-US" sz="14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徐文荇</a:t>
                      </a:r>
                      <a:endParaRPr lang="zh-CN" altLang="en-US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Cardiff University</a:t>
                      </a:r>
                      <a:endParaRPr lang="en-US" altLang="zh-CN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Finance</a:t>
                      </a:r>
                      <a:endParaRPr lang="en-US" altLang="zh-CN" sz="14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5" marR="8445" marT="8443" marB="0" anchor="ctr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王巧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中山大学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外国语言学及应用语言学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王庚辰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安徽大学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方紫钰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上海理工大学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李宇鑫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云南大学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区域国别研究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张彩云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吉林大学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英语语言文学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王欣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华东政法大学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法律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  <a:tr h="252730"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赵康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中国海洋大学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  <a:tc>
                  <a:txBody>
                    <a:bodyPr/>
                    <a:p>
                      <a:pPr algn="ctr" fontAlgn="b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400" b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254" marR="8254" marT="8254" marB="0" vert="horz" anchor="ctr" anchorCtr="0"/>
                </a:tc>
              </a:tr>
            </a:tbl>
          </a:graphicData>
        </a:graphic>
      </p:graphicFrame>
      <p:cxnSp>
        <p:nvCxnSpPr>
          <p:cNvPr id="12" name="直接连接符 11"/>
          <p:cNvCxnSpPr/>
          <p:nvPr>
            <p:custDataLst>
              <p:tags r:id="rId8"/>
            </p:custDataLst>
          </p:nvPr>
        </p:nvCxnSpPr>
        <p:spPr>
          <a:xfrm>
            <a:off x="5645150" y="4254500"/>
            <a:ext cx="901700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9" name="任意多边形: 形状 18"/>
          <p:cNvSpPr/>
          <p:nvPr>
            <p:custDataLst>
              <p:tags r:id="rId5"/>
            </p:custDataLst>
          </p:nvPr>
        </p:nvSpPr>
        <p:spPr>
          <a:xfrm>
            <a:off x="1057275" y="815975"/>
            <a:ext cx="1104900" cy="124142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hueOff val="0"/>
              <a:satOff val="0"/>
              <a:alphaOff val="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86620" tIns="427311" rIns="386620" bIns="427311" spcCol="1270" anchor="ctr"/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4" name="图形 53" descr="信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1039813"/>
            <a:ext cx="839788" cy="79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>
          <a:xfrm>
            <a:off x="2063750" y="1109663"/>
            <a:ext cx="2506663" cy="655638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优秀校友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4294967295"/>
            <p:custDataLst>
              <p:tags r:id="rId7"/>
            </p:custDataLst>
          </p:nvPr>
        </p:nvGraphicFramePr>
        <p:xfrm>
          <a:off x="4708525" y="196850"/>
          <a:ext cx="6980555" cy="648811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00455"/>
                <a:gridCol w="1431925"/>
                <a:gridCol w="4448175"/>
              </a:tblGrid>
              <a:tr h="7064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许飞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广东艾索思照明电器有限公司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李殿国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合肥翰林教育集团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李路遥</a:t>
                      </a:r>
                      <a:endParaRPr lang="zh-CN" altLang="en-US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苏州尧雍贸易有限公司</a:t>
                      </a:r>
                      <a:endParaRPr lang="zh-CN" altLang="en-US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金悦磊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新华社驻华盛顿分社记者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王晓娟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宣城经开区管委会社会发展局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狄宜婷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滁州市南谯区腰铺镇人民政府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郑雨轩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新西兰奥克兰大学攻读博士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6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孙蓓祎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奇瑞新能源汽车工程研究院项目管理部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许伟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北京德科人力资源服务上海有限公司人力资源</a:t>
                      </a:r>
                      <a:r>
                        <a:rPr lang="zh-CN" altLang="en-US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部</a:t>
                      </a:r>
                      <a:endParaRPr lang="zh-CN" alt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王亭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安徽瀛鼎律师事务所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张若男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科锐国际</a:t>
                      </a:r>
                      <a:r>
                        <a:rPr lang="en-US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360</a:t>
                      </a:r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猎头顾问</a:t>
                      </a:r>
                      <a:endParaRPr lang="zh-CN" alt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</a:tr>
              <a:tr h="52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6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何婷婷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西藏拉萨市公安局</a:t>
                      </a:r>
                      <a:endParaRPr lang="zh-CN" altLang="zh-CN" sz="16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442" marR="8442" marT="8443" marB="0" anchor="ctr"/>
                </a:tc>
              </a:tr>
            </a:tbl>
          </a:graphicData>
        </a:graphic>
      </p:graphicFrame>
    </p:spTree>
    <p:custDataLst>
      <p:tags r:id="rId8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pic>
        <p:nvPicPr>
          <p:cNvPr id="3072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300"/>
            <a:ext cx="12192000" cy="2697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276475" y="3274060"/>
            <a:ext cx="8580120" cy="41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水润人生，语通世界。</a:t>
            </a:r>
            <a:endParaRPr kumimoji="0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Water Nourishes Life and Language Bridges the World</a:t>
            </a:r>
            <a:endParaRPr kumimoji="0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等腰三角形 7"/>
          <p:cNvSpPr/>
          <p:nvPr>
            <p:custDataLst>
              <p:tags r:id="rId6"/>
            </p:custDataLst>
          </p:nvPr>
        </p:nvSpPr>
        <p:spPr>
          <a:xfrm rot="12566493">
            <a:off x="1474788" y="4789488"/>
            <a:ext cx="347663" cy="298450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等腰三角形 8"/>
          <p:cNvSpPr/>
          <p:nvPr>
            <p:custDataLst>
              <p:tags r:id="rId7"/>
            </p:custDataLst>
          </p:nvPr>
        </p:nvSpPr>
        <p:spPr>
          <a:xfrm rot="15255781">
            <a:off x="11247438" y="3844925"/>
            <a:ext cx="393700" cy="33972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等腰三角形 9"/>
          <p:cNvSpPr/>
          <p:nvPr>
            <p:custDataLst>
              <p:tags r:id="rId8"/>
            </p:custDataLst>
          </p:nvPr>
        </p:nvSpPr>
        <p:spPr>
          <a:xfrm rot="12043099">
            <a:off x="9782175" y="6205538"/>
            <a:ext cx="395288" cy="33972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等腰三角形 10"/>
          <p:cNvSpPr/>
          <p:nvPr>
            <p:custDataLst>
              <p:tags r:id="rId9"/>
            </p:custDataLst>
          </p:nvPr>
        </p:nvSpPr>
        <p:spPr>
          <a:xfrm rot="15300000">
            <a:off x="1362075" y="6634163"/>
            <a:ext cx="520700" cy="44767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等腰三角形 11"/>
          <p:cNvSpPr/>
          <p:nvPr>
            <p:custDataLst>
              <p:tags r:id="rId10"/>
            </p:custDataLst>
          </p:nvPr>
        </p:nvSpPr>
        <p:spPr>
          <a:xfrm rot="9712641">
            <a:off x="-133350" y="3878263"/>
            <a:ext cx="520700" cy="44767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等腰三角形 12"/>
          <p:cNvSpPr/>
          <p:nvPr>
            <p:custDataLst>
              <p:tags r:id="rId11"/>
            </p:custDataLst>
          </p:nvPr>
        </p:nvSpPr>
        <p:spPr>
          <a:xfrm rot="15300000">
            <a:off x="11932444" y="5409406"/>
            <a:ext cx="519113" cy="447675"/>
          </a:xfrm>
          <a:prstGeom prst="triangl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2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椭圆 1" hidden="1"/>
          <p:cNvSpPr/>
          <p:nvPr>
            <p:custDataLst>
              <p:tags r:id="rId5"/>
            </p:custDataLst>
          </p:nvPr>
        </p:nvSpPr>
        <p:spPr>
          <a:xfrm>
            <a:off x="3562350" y="1219200"/>
            <a:ext cx="3467100" cy="34671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等腰三角形 8"/>
          <p:cNvSpPr/>
          <p:nvPr>
            <p:custDataLst>
              <p:tags r:id="rId6"/>
            </p:custDataLst>
          </p:nvPr>
        </p:nvSpPr>
        <p:spPr>
          <a:xfrm rot="10800000">
            <a:off x="3763963" y="1455738"/>
            <a:ext cx="4664075" cy="4019550"/>
          </a:xfrm>
          <a:prstGeom prst="triangle">
            <a:avLst/>
          </a:prstGeom>
          <a:noFill/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 useBgFill="1"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2387600" y="3146425"/>
            <a:ext cx="7200900" cy="1220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1" name="文本框 770"/>
          <p:cNvSpPr txBox="1"/>
          <p:nvPr/>
        </p:nvSpPr>
        <p:spPr>
          <a:xfrm>
            <a:off x="5438775" y="1925638"/>
            <a:ext cx="121666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kern="12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en-US" altLang="zh-CN" sz="6600" b="1" kern="12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2" name="文本框 771"/>
          <p:cNvSpPr txBox="1"/>
          <p:nvPr/>
        </p:nvSpPr>
        <p:spPr>
          <a:xfrm>
            <a:off x="3364548" y="3146425"/>
            <a:ext cx="5593080" cy="1106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kern="1200" cap="none" spc="500" normalizeH="0" baseline="0" noProof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英语专业简介</a:t>
            </a:r>
            <a:endParaRPr kumimoji="0" lang="zh-CN" altLang="en-US" sz="6600" b="1" kern="1200" cap="none" spc="500" normalizeH="0" baseline="0" noProof="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74" name="直接连接符 773"/>
          <p:cNvCxnSpPr/>
          <p:nvPr>
            <p:custDataLst>
              <p:tags r:id="rId8"/>
            </p:custDataLst>
          </p:nvPr>
        </p:nvCxnSpPr>
        <p:spPr>
          <a:xfrm>
            <a:off x="5645150" y="4254500"/>
            <a:ext cx="901700" cy="0"/>
          </a:xfrm>
          <a:prstGeom prst="line">
            <a:avLst/>
          </a:prstGeom>
          <a:ln w="1905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>
            <p:custDataLst>
              <p:tags r:id="rId9"/>
            </p:custDataLst>
          </p:nvPr>
        </p:nvSpPr>
        <p:spPr>
          <a:xfrm>
            <a:off x="3543300" y="4876800"/>
            <a:ext cx="5054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2800" b="1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</a:t>
            </a:r>
            <a:r>
              <a:rPr lang="zh-CN" altLang="en-US" sz="2800" b="1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德修业，语通中外</a:t>
            </a:r>
            <a:endParaRPr lang="zh-CN" altLang="en-US" sz="2800" b="1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  <p:bldP spid="77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54355" y="635635"/>
            <a:ext cx="10170795" cy="5600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Font typeface="Wingdings" panose="05000000000000000000" charset="0"/>
            </a:pP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发展路径：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能力核心，模块特色，实践创新，强师为本，文化传播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“能力培养”为导向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构建“语言运用能力</a:t>
            </a: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跨文化传播意识和能力</a:t>
            </a: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应用翻译能力</a:t>
            </a: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英语教学</a:t>
            </a: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商务英语技能</a:t>
            </a: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复合能力模式。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足合肥，辐射长三角，适应区域文化与经济社会发展对外宣传需要，培养通过写作、演说和翻译等语言输出途径，具有较高跨文化传播能力的，能胜任讲述合肥故事、安徽故事和阐释皖风徽韵的复合型、应用型英语人才。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以“新文科”为指向，构建特色课程体系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面向新信息技术、新文科对跨文化应用型英语人才的需求，建构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数字人文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体系，包括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专业导论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计算机信息技术基础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研究方法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学科前沿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等，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增加专业课实践教学比例；依托“南艳外国语言工作室”，与科大讯飞、上海译国译民翻译服务有限公司等企业合作，培养学生语言与信息技术运用能力。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以实践教学为抓手，突出应用型人才培养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各个模块内的知识和结构的关联性，通过设置相应的课程组，强化培养语言运用能力，部分课程设置实践学习环节，辅助专业理论课程教学，打通课内、课外，鼓励自主学习和个性化发展，激发学生潜能，落实跨文化应用型英语人才培养理念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0215" y="267335"/>
            <a:ext cx="3363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专业特色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74925" y="3649980"/>
            <a:ext cx="8898255" cy="2651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本专业现有专业教师 20人，其中教授1人，副教授10人，讲师9人；博士1人，在读博士2人；安徽省教学名师1人，安徽省教坛新秀1人，学校认定的“双能型”教师20人，教育学硕士点导师5人；3人具有国外高校学历，9人次曾在国外高校担任访问学者，6次人曾在国内高校访学。</a:t>
            </a:r>
            <a:endParaRPr kumimoji="0" lang="zh-CN" altLang="en-US" sz="20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800" b="1" kern="1200" cap="none" spc="1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kern="12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教师主持省级人文社科重点、优秀青年人才基金等多个项目，</a:t>
            </a:r>
            <a:endParaRPr kumimoji="0" lang="en-US" altLang="zh-CN" sz="2000" kern="12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kern="1200" cap="none" spc="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编著省级规划教材、合编专著多部。</a:t>
            </a:r>
            <a:endParaRPr kumimoji="0" lang="zh-CN" altLang="en-US" sz="2000" kern="1200" cap="none" spc="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" name="任意多边形: 形状 48"/>
          <p:cNvSpPr/>
          <p:nvPr>
            <p:custDataLst>
              <p:tags r:id="rId5"/>
            </p:custDataLst>
          </p:nvPr>
        </p:nvSpPr>
        <p:spPr>
          <a:xfrm rot="10800000">
            <a:off x="1409700" y="-2921000"/>
            <a:ext cx="9372600" cy="2136775"/>
          </a:xfrm>
          <a:custGeom>
            <a:avLst/>
            <a:gdLst>
              <a:gd name="connsiteX0" fmla="*/ 2479396 w 9373923"/>
              <a:gd name="connsiteY0" fmla="*/ 2137410 h 2137410"/>
              <a:gd name="connsiteX1" fmla="*/ 0 w 9373923"/>
              <a:gd name="connsiteY1" fmla="*/ 2137410 h 2137410"/>
              <a:gd name="connsiteX2" fmla="*/ 1239698 w 9373923"/>
              <a:gd name="connsiteY2" fmla="*/ 0 h 2137410"/>
              <a:gd name="connsiteX3" fmla="*/ 5926659 w 9373923"/>
              <a:gd name="connsiteY3" fmla="*/ 2137410 h 2137410"/>
              <a:gd name="connsiteX4" fmla="*/ 3447263 w 9373923"/>
              <a:gd name="connsiteY4" fmla="*/ 2137410 h 2137410"/>
              <a:gd name="connsiteX5" fmla="*/ 4686961 w 9373923"/>
              <a:gd name="connsiteY5" fmla="*/ 0 h 2137410"/>
              <a:gd name="connsiteX6" fmla="*/ 9373923 w 9373923"/>
              <a:gd name="connsiteY6" fmla="*/ 2137410 h 2137410"/>
              <a:gd name="connsiteX7" fmla="*/ 6894527 w 9373923"/>
              <a:gd name="connsiteY7" fmla="*/ 2137410 h 2137410"/>
              <a:gd name="connsiteX8" fmla="*/ 8134225 w 9373923"/>
              <a:gd name="connsiteY8" fmla="*/ 0 h 213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3923" h="2137410">
                <a:moveTo>
                  <a:pt x="2479396" y="2137410"/>
                </a:moveTo>
                <a:lnTo>
                  <a:pt x="0" y="2137410"/>
                </a:lnTo>
                <a:lnTo>
                  <a:pt x="1239698" y="0"/>
                </a:lnTo>
                <a:close/>
                <a:moveTo>
                  <a:pt x="5926659" y="2137410"/>
                </a:moveTo>
                <a:lnTo>
                  <a:pt x="3447263" y="2137410"/>
                </a:lnTo>
                <a:lnTo>
                  <a:pt x="4686961" y="0"/>
                </a:lnTo>
                <a:close/>
                <a:moveTo>
                  <a:pt x="9373923" y="2137410"/>
                </a:moveTo>
                <a:lnTo>
                  <a:pt x="6894527" y="2137410"/>
                </a:lnTo>
                <a:lnTo>
                  <a:pt x="8134225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013" y="655638"/>
            <a:ext cx="4217987" cy="265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6275"/>
            <a:ext cx="3970338" cy="264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0338" y="665163"/>
            <a:ext cx="4003675" cy="2665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377950" y="3944938"/>
            <a:ext cx="601980" cy="20612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0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师</a:t>
            </a:r>
            <a:endParaRPr kumimoji="0" lang="en-US" altLang="zh-CN" sz="3200" b="1" kern="1200" cap="none" spc="1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0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</a:t>
            </a:r>
            <a:endParaRPr kumimoji="0" lang="en-US" altLang="zh-CN" sz="3200" b="1" kern="1200" cap="none" spc="1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0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力</a:t>
            </a:r>
            <a:endParaRPr kumimoji="0" lang="en-US" altLang="zh-CN" sz="3200" b="1" kern="1200" cap="none" spc="1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00" normalizeH="0" baseline="0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</a:t>
            </a:r>
            <a:endParaRPr kumimoji="0" lang="zh-CN" altLang="en-US" sz="3200" b="1" kern="1200" cap="none" spc="100" normalizeH="0" baseline="0" noProof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9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8440" name="文本框 25"/>
          <p:cNvSpPr txBox="1"/>
          <p:nvPr>
            <p:custDataLst>
              <p:tags r:id="rId5"/>
            </p:custDataLst>
          </p:nvPr>
        </p:nvSpPr>
        <p:spPr>
          <a:xfrm>
            <a:off x="5382895" y="5789930"/>
            <a:ext cx="20923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夏蓓洁   教授</a:t>
            </a:r>
            <a:endParaRPr lang="zh-CN" altLang="en-US" sz="24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436" name="Freeform 9"/>
          <p:cNvSpPr/>
          <p:nvPr>
            <p:custDataLst>
              <p:tags r:id="rId6"/>
            </p:custDataLst>
          </p:nvPr>
        </p:nvSpPr>
        <p:spPr>
          <a:xfrm>
            <a:off x="452755" y="777875"/>
            <a:ext cx="901065" cy="1024255"/>
          </a:xfrm>
          <a:custGeom>
            <a:avLst/>
            <a:gdLst>
              <a:gd name="txL" fmla="*/ 0 w 2260"/>
              <a:gd name="txT" fmla="*/ 0 h 2610"/>
              <a:gd name="txR" fmla="*/ 2260 w 2260"/>
              <a:gd name="txB" fmla="*/ 2610 h 261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2260" h="2610">
                <a:moveTo>
                  <a:pt x="1130" y="0"/>
                </a:moveTo>
                <a:lnTo>
                  <a:pt x="1695" y="326"/>
                </a:lnTo>
                <a:lnTo>
                  <a:pt x="2260" y="652"/>
                </a:lnTo>
                <a:lnTo>
                  <a:pt x="2260" y="1305"/>
                </a:lnTo>
                <a:lnTo>
                  <a:pt x="2260" y="1957"/>
                </a:lnTo>
                <a:lnTo>
                  <a:pt x="1695" y="2283"/>
                </a:lnTo>
                <a:lnTo>
                  <a:pt x="1130" y="2610"/>
                </a:lnTo>
                <a:lnTo>
                  <a:pt x="565" y="2283"/>
                </a:lnTo>
                <a:lnTo>
                  <a:pt x="0" y="1957"/>
                </a:lnTo>
                <a:lnTo>
                  <a:pt x="0" y="1305"/>
                </a:lnTo>
                <a:lnTo>
                  <a:pt x="0" y="652"/>
                </a:lnTo>
                <a:lnTo>
                  <a:pt x="565" y="326"/>
                </a:lnTo>
                <a:lnTo>
                  <a:pt x="1130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7" name="图形 39" descr="上升趋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55" y="902970"/>
            <a:ext cx="774065" cy="773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矩形 40"/>
          <p:cNvSpPr/>
          <p:nvPr/>
        </p:nvSpPr>
        <p:spPr>
          <a:xfrm>
            <a:off x="1290955" y="1017905"/>
            <a:ext cx="2422525" cy="546100"/>
          </a:xfrm>
          <a:prstGeom prst="rect">
            <a:avLst/>
          </a:prstGeom>
          <a:solidFill>
            <a:srgbClr val="FFCC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 师 风 采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7" descr="mmexport16517603582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660" y="514985"/>
            <a:ext cx="5539105" cy="600202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41985" y="1859915"/>
            <a:ext cx="520700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夏蓓洁教授，</a:t>
            </a:r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省级教学名师</a:t>
            </a:r>
            <a:endParaRPr lang="zh-CN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教授寄语</a:t>
            </a:r>
            <a:endParaRPr lang="zh-CN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“国之交在于民相亲，民相亲在于心相通”。语言相通是民心相通的根本，语言人才培养的意义在于用英语表达我们的所思所想，彰显我们的深刻洞见</a:t>
            </a: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传递我们的人文情怀；让世界看到中国</a:t>
            </a: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也让中国与世界接轨</a:t>
            </a:r>
            <a:r>
              <a:rPr 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这就是新时期英语人的历史使命。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9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pic>
        <p:nvPicPr>
          <p:cNvPr id="9" name="Picture 2" descr="C:\Users\DSPC\AppData\Local\Microsoft\Windows\INetCache\IE\GLAXLQ3E\5f2dd639-fadb-40f7-a222-2b8f88f62e95[1].jpg"/>
          <p:cNvPicPr>
            <a:picLocks noChangeAspect="1" noChangeArrowheads="1"/>
          </p:cNvPicPr>
          <p:nvPr/>
        </p:nvPicPr>
        <p:blipFill rotWithShape="1">
          <a:blip r:embed="rId5" cstate="print"/>
          <a:srcRect l="1470" t="9527" r="5511" b="5766"/>
          <a:stretch>
            <a:fillRect/>
          </a:stretch>
        </p:blipFill>
        <p:spPr bwMode="auto">
          <a:xfrm>
            <a:off x="2637790" y="56515"/>
            <a:ext cx="3885565" cy="314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72" name="文本框 12"/>
          <p:cNvSpPr txBox="1"/>
          <p:nvPr>
            <p:custDataLst>
              <p:tags r:id="rId6"/>
            </p:custDataLst>
          </p:nvPr>
        </p:nvSpPr>
        <p:spPr>
          <a:xfrm>
            <a:off x="3246755" y="2814955"/>
            <a:ext cx="146939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李静   副教授</a:t>
            </a:r>
            <a:endParaRPr lang="zh-CN" altLang="en-US" sz="16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/>
          <a:srcRect t="8766"/>
          <a:stretch>
            <a:fillRect/>
          </a:stretch>
        </p:blipFill>
        <p:spPr>
          <a:xfrm>
            <a:off x="0" y="56515"/>
            <a:ext cx="3246755" cy="314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/>
          <a:srcRect l="13430" t="23468" r="7911" b="5476"/>
          <a:stretch>
            <a:fillRect/>
          </a:stretch>
        </p:blipFill>
        <p:spPr>
          <a:xfrm>
            <a:off x="0" y="3201670"/>
            <a:ext cx="4511675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8" name="文本框 18"/>
          <p:cNvSpPr txBox="1"/>
          <p:nvPr>
            <p:custDataLst>
              <p:tags r:id="rId9"/>
            </p:custDataLst>
          </p:nvPr>
        </p:nvSpPr>
        <p:spPr>
          <a:xfrm>
            <a:off x="0" y="6487795"/>
            <a:ext cx="181800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张苇   副教授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466" name="图片 15"/>
          <p:cNvPicPr>
            <a:picLocks noChangeAspect="1"/>
          </p:cNvPicPr>
          <p:nvPr/>
        </p:nvPicPr>
        <p:blipFill>
          <a:blip r:embed="rId10"/>
          <a:srcRect l="7259" t="23015" r="27589"/>
          <a:stretch>
            <a:fillRect/>
          </a:stretch>
        </p:blipFill>
        <p:spPr>
          <a:xfrm>
            <a:off x="7730490" y="3201670"/>
            <a:ext cx="4005580" cy="3623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5380" y="3201670"/>
            <a:ext cx="4116070" cy="3655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4" name="文本框 17"/>
          <p:cNvSpPr txBox="1"/>
          <p:nvPr>
            <p:custDataLst>
              <p:tags r:id="rId12"/>
            </p:custDataLst>
          </p:nvPr>
        </p:nvSpPr>
        <p:spPr>
          <a:xfrm>
            <a:off x="7859395" y="6487795"/>
            <a:ext cx="355409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徐天戍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副教授   博士在读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18"/>
          <p:cNvSpPr txBox="1"/>
          <p:nvPr>
            <p:custDataLst>
              <p:tags r:id="rId13"/>
            </p:custDataLst>
          </p:nvPr>
        </p:nvSpPr>
        <p:spPr>
          <a:xfrm>
            <a:off x="86050" y="2655041"/>
            <a:ext cx="1817759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汤琳   副教授</a:t>
            </a:r>
            <a:endParaRPr lang="zh-CN" altLang="en-US" sz="160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 cstate="print"/>
          <a:srcRect l="24833" t="23333" r="8598" b="15869"/>
          <a:stretch>
            <a:fillRect/>
          </a:stretch>
        </p:blipFill>
        <p:spPr>
          <a:xfrm>
            <a:off x="6174740" y="-49530"/>
            <a:ext cx="2797175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1" name="文本框 34"/>
          <p:cNvSpPr txBox="1"/>
          <p:nvPr>
            <p:custDataLst>
              <p:tags r:id="rId16"/>
            </p:custDataLst>
          </p:nvPr>
        </p:nvSpPr>
        <p:spPr>
          <a:xfrm>
            <a:off x="6159500" y="2935605"/>
            <a:ext cx="169989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岳俊辉   副教授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7" cstate="print"/>
          <a:srcRect t="33402" r="9109" b="1889"/>
          <a:stretch>
            <a:fillRect/>
          </a:stretch>
        </p:blipFill>
        <p:spPr>
          <a:xfrm>
            <a:off x="8971915" y="0"/>
            <a:ext cx="2764155" cy="320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9" name="文本框 37"/>
          <p:cNvSpPr txBox="1"/>
          <p:nvPr>
            <p:custDataLst>
              <p:tags r:id="rId18"/>
            </p:custDataLst>
          </p:nvPr>
        </p:nvSpPr>
        <p:spPr>
          <a:xfrm>
            <a:off x="8971915" y="2864485"/>
            <a:ext cx="17970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卢杨  副教授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7"/>
          <p:cNvSpPr txBox="1"/>
          <p:nvPr>
            <p:custDataLst>
              <p:tags r:id="rId19"/>
            </p:custDataLst>
          </p:nvPr>
        </p:nvSpPr>
        <p:spPr>
          <a:xfrm>
            <a:off x="3675380" y="6544310"/>
            <a:ext cx="355409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方芳   副教授   博士在读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0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9472" name="文本框 12"/>
          <p:cNvSpPr txBox="1"/>
          <p:nvPr>
            <p:custDataLst>
              <p:tags r:id="rId5"/>
            </p:custDataLst>
          </p:nvPr>
        </p:nvSpPr>
        <p:spPr>
          <a:xfrm>
            <a:off x="2240280" y="2967990"/>
            <a:ext cx="175006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王小琼  副教授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464" name="文本框 17"/>
          <p:cNvSpPr txBox="1"/>
          <p:nvPr>
            <p:custDataLst>
              <p:tags r:id="rId6"/>
            </p:custDataLst>
          </p:nvPr>
        </p:nvSpPr>
        <p:spPr>
          <a:xfrm>
            <a:off x="-20320" y="6501765"/>
            <a:ext cx="355409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冉志晗   副教授   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18"/>
          <p:cNvSpPr txBox="1"/>
          <p:nvPr>
            <p:custDataLst>
              <p:tags r:id="rId7"/>
            </p:custDataLst>
          </p:nvPr>
        </p:nvSpPr>
        <p:spPr>
          <a:xfrm>
            <a:off x="211145" y="2909676"/>
            <a:ext cx="1817759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李洁  副教授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9210"/>
            <a:ext cx="2240280" cy="3007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825" y="-58420"/>
            <a:ext cx="2454275" cy="3016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2255" y="3490595"/>
            <a:ext cx="3014345" cy="30111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3100" y="-58420"/>
            <a:ext cx="2590800" cy="3016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3900" y="-29210"/>
            <a:ext cx="2247900" cy="288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4150" y="3491230"/>
            <a:ext cx="2229485" cy="2998470"/>
          </a:xfrm>
          <a:prstGeom prst="rect">
            <a:avLst/>
          </a:prstGeom>
        </p:spPr>
      </p:pic>
      <p:pic>
        <p:nvPicPr>
          <p:cNvPr id="20486" name="Picture 11" descr="H:\100 英语系\学生\20级新生开学典礼\赵玲丽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4085" y="3491230"/>
            <a:ext cx="2524760" cy="3010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文本框 31"/>
          <p:cNvSpPr txBox="1"/>
          <p:nvPr>
            <p:custDataLst>
              <p:tags r:id="rId15"/>
            </p:custDataLst>
          </p:nvPr>
        </p:nvSpPr>
        <p:spPr>
          <a:xfrm>
            <a:off x="4744085" y="6463030"/>
            <a:ext cx="16287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赵玲丽 </a:t>
            </a:r>
            <a:r>
              <a:rPr lang="zh-CN" altLang="en-US" sz="16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16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31"/>
          <p:cNvSpPr txBox="1"/>
          <p:nvPr>
            <p:custDataLst>
              <p:tags r:id="rId16"/>
            </p:custDataLst>
          </p:nvPr>
        </p:nvSpPr>
        <p:spPr>
          <a:xfrm>
            <a:off x="5162550" y="2967990"/>
            <a:ext cx="16287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王芳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7" cstate="print"/>
          <a:srcRect t="5037"/>
          <a:stretch>
            <a:fillRect/>
          </a:stretch>
        </p:blipFill>
        <p:spPr>
          <a:xfrm>
            <a:off x="9316720" y="-635"/>
            <a:ext cx="2847975" cy="2968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3" name="文本框 31"/>
          <p:cNvSpPr txBox="1"/>
          <p:nvPr>
            <p:custDataLst>
              <p:tags r:id="rId18"/>
            </p:custDataLst>
          </p:nvPr>
        </p:nvSpPr>
        <p:spPr>
          <a:xfrm>
            <a:off x="10173335" y="2978150"/>
            <a:ext cx="157988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张千梅   博士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31"/>
          <p:cNvSpPr txBox="1"/>
          <p:nvPr>
            <p:custDataLst>
              <p:tags r:id="rId19"/>
            </p:custDataLst>
          </p:nvPr>
        </p:nvSpPr>
        <p:spPr>
          <a:xfrm>
            <a:off x="3533775" y="6463030"/>
            <a:ext cx="16287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徐苏影 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31"/>
          <p:cNvSpPr txBox="1"/>
          <p:nvPr>
            <p:custDataLst>
              <p:tags r:id="rId20"/>
            </p:custDataLst>
          </p:nvPr>
        </p:nvSpPr>
        <p:spPr>
          <a:xfrm>
            <a:off x="7820025" y="3021965"/>
            <a:ext cx="16287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胡小敏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73925" y="3530600"/>
            <a:ext cx="2489200" cy="29591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900" y="97790"/>
            <a:ext cx="2247900" cy="2880360"/>
          </a:xfrm>
          <a:prstGeom prst="rect">
            <a:avLst/>
          </a:prstGeom>
        </p:spPr>
      </p:pic>
      <p:sp>
        <p:nvSpPr>
          <p:cNvPr id="23" name="文本框 31"/>
          <p:cNvSpPr txBox="1"/>
          <p:nvPr>
            <p:custDataLst>
              <p:tags r:id="rId22"/>
            </p:custDataLst>
          </p:nvPr>
        </p:nvSpPr>
        <p:spPr>
          <a:xfrm>
            <a:off x="8006715" y="6463030"/>
            <a:ext cx="16287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徐莉娟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63760" y="3530600"/>
            <a:ext cx="2399030" cy="2976880"/>
          </a:xfrm>
          <a:prstGeom prst="rect">
            <a:avLst/>
          </a:prstGeom>
        </p:spPr>
      </p:pic>
      <p:sp>
        <p:nvSpPr>
          <p:cNvPr id="25" name="文本框 31"/>
          <p:cNvSpPr txBox="1"/>
          <p:nvPr>
            <p:custDataLst>
              <p:tags r:id="rId24"/>
            </p:custDataLst>
          </p:nvPr>
        </p:nvSpPr>
        <p:spPr>
          <a:xfrm>
            <a:off x="10149205" y="6450330"/>
            <a:ext cx="16287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1600" dirty="0">
                <a:solidFill>
                  <a:schemeClr val="lt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薛莲</a:t>
            </a:r>
            <a:endParaRPr lang="zh-CN" altLang="en-US" sz="1600" dirty="0">
              <a:solidFill>
                <a:schemeClr val="lt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5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895985" y="1180465"/>
          <a:ext cx="10460355" cy="4874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85"/>
                <a:gridCol w="3486785"/>
                <a:gridCol w="3486785"/>
              </a:tblGrid>
              <a:tr h="5308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大赛名称</a:t>
                      </a:r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奖项</a:t>
                      </a:r>
                      <a:endParaRPr lang="en-US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9239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赵玲丽，徐苏影，张千梅</a:t>
                      </a:r>
                      <a:endParaRPr 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第六届中国外语微课大赛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全国一等奖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7607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赵玲丽，徐苏影，张千梅</a:t>
                      </a:r>
                      <a:endParaRPr 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第六届中国外语微课大赛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安徽赛区一等奖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7594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徐天戍</a:t>
                      </a:r>
                      <a:endParaRPr lang="zh-CN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安徽省第五届普通高校青年教师教学竞赛</a:t>
                      </a:r>
                      <a:endParaRPr 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一等奖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7600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“英语国家概况”课程团队</a:t>
                      </a:r>
                      <a:endParaRPr 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徐天戍、张千梅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外国语学院</a:t>
                      </a: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教学创新大赛</a:t>
                      </a:r>
                      <a:endParaRPr 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一</a:t>
                      </a: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等奖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11398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薛莲</a:t>
                      </a:r>
                      <a:endParaRPr 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YiChina杯2020安徽省第二届“徽文化外宣翻译大赛”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三等奖</a:t>
                      </a:r>
                      <a:endParaRPr lang="en-US" altLang="en-US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4226560" y="364490"/>
            <a:ext cx="40392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教学、</a:t>
            </a:r>
            <a:r>
              <a:rPr lang="zh-CN" altLang="en-US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翻译比赛获奖</a:t>
            </a:r>
            <a:endParaRPr lang="zh-CN" altLang="en-US" sz="28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3234_1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0"/>
  <p:tag name="KSO_WM_UNIT_DEC_AREA_ID" val="b975bc4e13284a07982b686ac2c4a59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017561333284802a17a7819e09e191b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2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234_1*b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fd6ceb97d3c849849b6f5f207f078603"/>
  <p:tag name="KSO_WM_CHIP_GROUPID" val="5ebe54990ac41c4a0a525673"/>
  <p:tag name="KSO_WM_CHIP_XID" val="5ebe54990ac41c4a0a525674"/>
  <p:tag name="KSO_WM_CHIP_FILLAREA_FILL_RULE" val="{&quot;fill_align&quot;:&quot;cm&quot;,&quot;fill_mode&quot;:&quot;adaptive&quot;,&quot;sacle_strategy&quot;:&quot;smart&quot;}"/>
  <p:tag name="KSO_WM_ASSEMBLE_CHIP_INDEX" val="3e0336a01a194e849ae8be597a1d6869"/>
  <p:tag name="KSO_WM_UNIT_TEXT_FILL_FORE_SCHEMECOLOR_INDEX_BRIGHTNESS" val="0.35"/>
  <p:tag name="KSO_WM_UNIT_TEXT_FILL_FORE_SCHEMECOLOR_INDEX" val="13"/>
  <p:tag name="KSO_WM_UNIT_TEXT_FILL_TYPE" val="1"/>
  <p:tag name="KSO_WM_TEMPLATE_ASSEMBLE_XID" val="5fbf62159532eafaafd3f9df"/>
  <p:tag name="KSO_WM_TEMPLATE_ASSEMBLE_GROUPID" val="5fbf15819532eafaafd240df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34_1*b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b399a5a1600841aaa94b6043acc042a3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006c1fcf37434f29a86b82aa6639769e"/>
  <p:tag name="KSO_WM_UNIT_TEXT_FILL_FORE_SCHEMECOLOR_INDEX_BRIGHTNESS" val="0.35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KSO_WM_CHIP_INFOS" val="{&quot;layout_type&quot;:&quot;forright&quot;,&quot;slide_type&quot;:[&quot;title&quot;],&quot;aspect_ratio&quot;:&quot;16:9&quot;}"/>
  <p:tag name="KSO_WM_CHIP_XID" val="5ebe041a0ac41c4a0a52557a"/>
  <p:tag name="KSO_WM_CHIP_FILLPROP" val="[[{&quot;fill_id&quot;:&quot;014cd647425143238c2ec88d4832793b&quot;,&quot;fill_align&quot;:&quot;cm&quot;,&quot;text_align&quot;:&quot;lm&quot;,&quot;text_direction&quot;:&quot;horizontal&quot;,&quot;chip_types&quot;:[&quot;text&quot;,&quot;header&quot;]}]]"/>
  <p:tag name="KSO_WM_SLIDE_ID" val="custom20203234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380*460"/>
  <p:tag name="KSO_WM_SLIDE_POSITION" val="520*39"/>
  <p:tag name="KSO_WM_TAG_VERSION" val="1.0"/>
  <p:tag name="KSO_WM_BEAUTIFY_FLAG" val="#wm#"/>
  <p:tag name="KSO_WM_TEMPLATE_CATEGORY" val="custom"/>
  <p:tag name="KSO_WM_TEMPLATE_INDEX" val="20203234"/>
  <p:tag name="KSO_WM_SLIDE_LAYOUT" val="a_b"/>
  <p:tag name="KSO_WM_SLIDE_LAYOUT_CNT" val="1_1"/>
  <p:tag name="KSO_WM_CHIP_GROUPID" val="5ebf6661ddc3daf3fef3f760"/>
  <p:tag name="KSO_WM_SLIDE_LAYOUT_INFO" val="{&quot;id&quot;:&quot;2020-11-26T16:06:54&quot;,&quot;maxSize&quot;:{&quot;size1&quot;:62.85377762405961},&quot;minSize&quot;:{&quot;size1&quot;:51.45377762405962},&quot;normalSize&quot;:{&quot;size1&quot;:57.664508474683174},&quot;subLayout&quot;:[{&quot;id&quot;:&quot;2020-11-26T16:06:54&quot;,&quot;margin&quot;:{&quot;bottom&quot;:0.20331743359565735,&quot;left&quot;:17.497968673706055,&quot;right&quot;:2.963141441345215,&quot;top&quot;:5.821568489074707},&quot;type&quot;:0},{&quot;id&quot;:&quot;2020-11-26T16:06:54&quot;,&quot;margin&quot;:{&quot;bottom&quot;:5.821590900421143,&quot;left&quot;:17.497968673706055,&quot;right&quot;:2.963141441345215,&quot;top&quot;:0.2784408628940582},&quot;type&quot;:0}],&quot;type&quot;:0}"/>
  <p:tag name="KSO_WM_SLIDE_BK_DARK_LIGHT" val="2"/>
  <p:tag name="KSO_WM_SLIDE_BACKGROUND_TYPE" val="general"/>
  <p:tag name="KSO_WM_SLIDE_SUPPORT_FEATURE_TYPE" val="0"/>
  <p:tag name="KSO_WM_TEMPLATE_MASTER_THUMB_INDEX" val="13"/>
  <p:tag name="KSO_WM_TEMPLATE_ASSEMBLE_XID" val="5fbf62159532eafaafd3f9e6"/>
  <p:tag name="KSO_WM_TEMPLATE_ASSEMBLE_GROUPID" val="5fbf15819532eafaafd240df"/>
  <p:tag name="KSO_WM_TEMPLATE_THUMBS_INDEX" val="1、7、15、16、17、45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04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05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0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10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0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13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1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2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5.xml><?xml version="1.0" encoding="utf-8"?>
<p:tagLst xmlns:p="http://schemas.openxmlformats.org/presentationml/2006/main">
  <p:tag name="KSO_WM_UNIT_PLACING_PICTURE_USER_VIEWPORT" val="{&quot;height&quot;:4583,&quot;width&quot;:4405}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3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</p:tagLst>
</file>

<file path=ppt/tags/tag14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2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45.xml><?xml version="1.0" encoding="utf-8"?>
<p:tagLst xmlns:p="http://schemas.openxmlformats.org/presentationml/2006/main">
  <p:tag name="KSO_WM_UNIT_TABLE_BEAUTIFY" val="smartTable{72e6cfff-9188-454d-acc5-a510c6f75c41}"/>
  <p:tag name="TABLE_ENDDRAG_ORIGIN_RECT" val="823*370"/>
  <p:tag name="TABLE_ENDDRAG_RECT" val="70*92*823*370"/>
</p:tagLst>
</file>

<file path=ppt/tags/tag146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49.xml><?xml version="1.0" encoding="utf-8"?>
<p:tagLst xmlns:p="http://schemas.openxmlformats.org/presentationml/2006/main">
  <p:tag name="KSO_WM_UNIT_TABLE_BEAUTIFY" val="smartTable{c146cb86-02cd-4714-a3a5-92364dcaef69}"/>
  <p:tag name="TABLE_ENDDRAG_ORIGIN_RECT" val="870*354"/>
  <p:tag name="TABLE_ENDDRAG_RECT" val="32*121*870*35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2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1"/>
  <p:tag name="KSO_WM_UNIT_DEC_AREA_ID" val="dccff43f0f7048c490585a6bc6005eb1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174f871fafe4c3d9d68fa90a7841cb8"/>
</p:tagLst>
</file>

<file path=ppt/tags/tag150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5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5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56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2aad9466bf3a4643b8e9321c423c309a"/>
  <p:tag name="KSO_WM_CHIP_FILLAREA_FILL_RULE" val="{&quot;fill_align&quot;:&quot;rt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9937bdae06e4a0383cbefc57e7d93be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6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2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63.xml><?xml version="1.0" encoding="utf-8"?>
<p:tagLst xmlns:p="http://schemas.openxmlformats.org/presentationml/2006/main">
  <p:tag name="KSO_WM_UNIT_PLACING_PICTURE_USER_VIEWPORT" val="{&quot;height&quot;:1197.4992125984252,&quot;width&quot;:1195}"/>
</p:tagLst>
</file>

<file path=ppt/tags/tag164.xml><?xml version="1.0" encoding="utf-8"?>
<p:tagLst xmlns:p="http://schemas.openxmlformats.org/presentationml/2006/main">
  <p:tag name="KSO_WM_UNIT_SMARTLAYOUT_COMPRESS_INFO" val="{&#10;    &quot;id&quot;: &quot;2020-11-26T16:06:50&quot;,&#10;    &quot;max&quot;: 4.749921259842509,&#10;    &quot;topChanged&quot;: 0&#10;}&#10;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234_7*a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28;2"/>
  <p:tag name="KSO_WM_UNIT_BLOCK" val="0"/>
  <p:tag name="KSO_WM_UNIT_DEC_AREA_ID" val="f6bd40c40d904c6f9237b66b91700ee9"/>
  <p:tag name="KSO_WM_CHIP_GROUPID" val="5ebe54990ac41c4a0a525673"/>
  <p:tag name="KSO_WM_CHIP_XID" val="5ebe54990ac41c4a0a525674"/>
  <p:tag name="KSO_WM_CHIP_FILLAREA_FILL_RULE" val="{&quot;fill_align&quot;:&quot;cm&quot;,&quot;fill_mode&quot;:&quot;adaptive&quot;,&quot;sacle_strategy&quot;:&quot;smart&quot;}"/>
  <p:tag name="KSO_WM_ASSEMBLE_CHIP_INDEX" val="3e0336a01a194e849ae8be597a1d6869"/>
  <p:tag name="KSO_WM_UNIT_TEXT_FILL_FORE_SCHEMECOLOR_INDEX_BRIGHTNESS" val="0.15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2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234_7*b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fd6ceb97d3c849849b6f5f207f078603"/>
  <p:tag name="KSO_WM_CHIP_GROUPID" val="5ebe54990ac41c4a0a525673"/>
  <p:tag name="KSO_WM_CHIP_XID" val="5ebe54990ac41c4a0a525674"/>
  <p:tag name="KSO_WM_CHIP_FILLAREA_FILL_RULE" val="{&quot;fill_align&quot;:&quot;cm&quot;,&quot;fill_mode&quot;:&quot;adaptive&quot;,&quot;sacle_strategy&quot;:&quot;smart&quot;}"/>
  <p:tag name="KSO_WM_ASSEMBLE_CHIP_INDEX" val="3e0336a01a194e849ae8be597a1d6869"/>
  <p:tag name="KSO_WM_UNIT_TEXT_FILL_FORE_SCHEMECOLOR_INDEX_BRIGHTNESS" val="0.35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3234"/>
  <p:tag name="KSO_WM_CHIP_INFOS" val="{&quot;layout_type&quot;:&quot;forright2&quot;,&quot;slide_type&quot;:[&quot;sectionTitle&quot;],&quot;aspect_ratio&quot;:&quot;16:9&quot;}"/>
  <p:tag name="KSO_WM_CHIP_XID" val="5ebe041a0ac41c4a0a525598"/>
  <p:tag name="KSO_WM_CHIP_FILLPROP" val="[[{&quot;fill_id&quot;:&quot;c8df1a3465854d8b966b02b3af772576&quot;,&quot;fill_align&quot;:&quot;cm&quot;,&quot;text_align&quot;:&quot;lm&quot;,&quot;text_direction&quot;:&quot;horizontal&quot;,&quot;chip_types&quot;:[&quot;text&quot;,&quot;header&quot;]}]]"/>
  <p:tag name="KSO_WM_SLIDE_ID" val="custom20203234_7"/>
  <p:tag name="KSO_WM_TEMPLATE_SUBCATEGORY" val="21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SLIDE_SIZE" val="540*400"/>
  <p:tag name="KSO_WM_SLIDE_POSITION" val="380*69"/>
  <p:tag name="KSO_WM_TAG_VERSION" val="1.0"/>
  <p:tag name="KSO_WM_SLIDE_LAYOUT" val="a_b_e"/>
  <p:tag name="KSO_WM_SLIDE_LAYOUT_CNT" val="1_1_1"/>
  <p:tag name="KSO_WM_CHIP_GROUPID" val="5ebf6661ddc3daf3fef3f760"/>
  <p:tag name="KSO_WM_SLIDE_LAYOUT_INFO" val="{&quot;id&quot;:&quot;2020-11-26T16:06:50&quot;,&quot;maxSize&quot;:{&quot;size1&quot;:67.73422761140047},&quot;minSize&quot;:{&quot;size1&quot;:56.63422761140046},&quot;normalSize&quot;:{&quot;size1&quot;:64.13422761140046},&quot;subLayout&quot;:[{&quot;id&quot;:&quot;2020-11-26T16:06:50&quot;,&quot;margin&quot;:{&quot;bottom&quot;:0.12931518256664276,&quot;left&quot;:12.558988571166992,&quot;right&quot;:2.2576775550842285,&quot;top&quot;:2.9930310249328613},&quot;type&quot;:0},{&quot;id&quot;:&quot;2020-11-26T16:06:50&quot;,&quot;margin&quot;:{&quot;bottom&quot;:2.9930362701416016,&quot;left&quot;:12.558988571166992,&quot;right&quot;:2.2576775550842285,&quot;top&quot;:0.17583785951137543},&quot;type&quot;:0}],&quot;type&quot;:0}"/>
  <p:tag name="KSO_WM_SLIDE_BK_DARK_LIGHT" val="2"/>
  <p:tag name="KSO_WM_SLIDE_BACKGROUND_TYPE" val="general"/>
  <p:tag name="KSO_WM_SLIDE_SUPPORT_FEATURE_TYPE" val="0"/>
  <p:tag name="KSO_WM_TEMPLATE_ASSEMBLE_XID" val="5fbf62159532eafaafd3f9df"/>
  <p:tag name="KSO_WM_TEMPLATE_ASSEMBLE_GROUPID" val="5fbf15819532eafaafd240df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</p:tagLst>
</file>

<file path=ppt/tags/tag17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7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173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76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7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7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17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</p:tagLst>
</file>

<file path=ppt/tags/tag18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8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8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8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</p:tagLst>
</file>

<file path=ppt/tags/tag19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9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9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9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19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34_1*a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4"/>
  <p:tag name="KSO_WM_UNIT_TYPE" val="a"/>
  <p:tag name="KSO_WM_UNIT_INDEX" val="1"/>
  <p:tag name="KSO_WM_UNIT_ISNUMDGMTITLE" val="0"/>
  <p:tag name="KSO_WM_UNIT_PRESET_TEXT" val="文艺小清新创意模板"/>
  <p:tag name="KSO_WM_UNIT_BLOCK" val="0"/>
  <p:tag name="KSO_WM_UNIT_DEC_AREA_ID" val="91e63aa604114910b5ef5f9481e673df"/>
  <p:tag name="KSO_WM_UNIT_DEFAULT_FONT" val="24;60;4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006c1fcf37434f29a86b82aa6639769e"/>
  <p:tag name="KSO_WM_UNIT_TEXT_FILL_FORE_SCHEMECOLOR_INDEX_BRIGHTNESS" val="0.15"/>
  <p:tag name="KSO_WM_UNIT_TEXT_FILL_FORE_SCHEMECOLOR_INDEX" val="13"/>
  <p:tag name="KSO_WM_UNIT_TEXT_FILL_TYPE" val="1"/>
  <p:tag name="KSO_WM_TEMPLATE_ASSEMBLE_XID" val="5fbf62159532eafaafd3f9e6"/>
  <p:tag name="KSO_WM_TEMPLATE_ASSEMBLE_GROUPID" val="5fbf15819532eafaafd240df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20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3.xml><?xml version="1.0" encoding="utf-8"?>
<p:tagLst xmlns:p="http://schemas.openxmlformats.org/presentationml/2006/main">
  <p:tag name="KSO_WM_UNIT_TABLE_BEAUTIFY" val="smartTable{2ead2857-fc8e-4716-ab2d-23d51065bfa0}"/>
</p:tagLst>
</file>

<file path=ppt/tags/tag204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0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07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</p:tagLst>
</file>

<file path=ppt/tags/tag2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p="http://schemas.openxmlformats.org/presentationml/2006/main">
  <p:tag name="KSO_WM_UNIT_TABLE_BEAUTIFY" val="smartTable{f3a20764-b1d3-4737-97f2-13f405e8f088}"/>
  <p:tag name="TABLE_ENDDRAG_ORIGIN_RECT" val="607*537"/>
  <p:tag name="TABLE_ENDDRAG_RECT" val="352*2*607*537"/>
</p:tagLst>
</file>

<file path=ppt/tags/tag21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13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2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7.xml><?xml version="1.0" encoding="utf-8"?>
<p:tagLst xmlns:p="http://schemas.openxmlformats.org/presentationml/2006/main">
  <p:tag name="KSO_WM_UNIT_TABLE_BEAUTIFY" val="smartTable{20e7e80a-1220-4e36-b7c2-1c1f6027fb0b}"/>
</p:tagLst>
</file>

<file path=ppt/tags/tag218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22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7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28.xml><?xml version="1.0" encoding="utf-8"?>
<p:tagLst xmlns:p="http://schemas.openxmlformats.org/presentationml/2006/main">
  <p:tag name="COMMONDATA" val="eyJoZGlkIjoiNDZiYWVmYmQwMjU5OWQ1OGRiNGVkODFjMjE3ZmJkYmYifQ=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3234_1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0"/>
  <p:tag name="KSO_WM_UNIT_DEC_AREA_ID" val="b975bc4e13284a07982b686ac2c4a59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017561333284802a17a7819e09e191b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234_1*b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PRESET_TEXT" val="单击此处添加副标题内容"/>
  <p:tag name="KSO_WM_UNIT_DEFAULT_FONT" val="18;24;2"/>
  <p:tag name="KSO_WM_UNIT_BLOCK" val="0"/>
  <p:tag name="KSO_WM_UNIT_DEC_AREA_ID" val="41048aa25d2842fc904f31a5d8ef2f6b"/>
  <p:tag name="KSO_WM_CHIP_GROUPID" val="5ebe393c0ac41c4a0a5255d3"/>
  <p:tag name="KSO_WM_CHIP_XID" val="5ebe393c0ac41c4a0a5255d4"/>
  <p:tag name="KSO_WM_CHIP_FILLAREA_FILL_RULE" val="{&quot;fill_align&quot;:&quot;cm&quot;,&quot;fill_mode&quot;:&quot;adaptive&quot;,&quot;sacle_strategy&quot;:&quot;smart&quot;}"/>
  <p:tag name="KSO_WM_ASSEMBLE_CHIP_INDEX" val="6e3adf80fbe44494ae78c638ecbcc6df"/>
  <p:tag name="KSO_WM_UNIT_TEXT_FILL_FORE_SCHEMECOLOR_INDEX_BRIGHTNESS" val="0.35"/>
  <p:tag name="KSO_WM_UNIT_TEXT_FILL_FORE_SCHEMECOLOR_INDEX" val="13"/>
  <p:tag name="KSO_WM_UNIT_TEXT_FILL_TYPE" val="1"/>
  <p:tag name="KSO_WM_TEMPLATE_ASSEMBLE_XID" val="5fbf62159532eafaafd3f9fd"/>
  <p:tag name="KSO_WM_TEMPLATE_ASSEMBLE_GROUPID" val="5fbf15819532eafaafd240df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234_1*a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PRESET_TEXT" val="谢谢聆听"/>
  <p:tag name="KSO_WM_UNIT_DEFAULT_FONT" val="60;81;4"/>
  <p:tag name="KSO_WM_UNIT_BLOCK" val="0"/>
  <p:tag name="KSO_WM_UNIT_DEC_AREA_ID" val="45d75dbb6f9d4988ad330190f0d93cd6"/>
  <p:tag name="KSO_WM_CHIP_GROUPID" val="5ebe393c0ac41c4a0a5255d3"/>
  <p:tag name="KSO_WM_CHIP_XID" val="5ebe393c0ac41c4a0a5255d4"/>
  <p:tag name="KSO_WM_CHIP_FILLAREA_FILL_RULE" val="{&quot;fill_align&quot;:&quot;cm&quot;,&quot;fill_mode&quot;:&quot;adaptive&quot;,&quot;sacle_strategy&quot;:&quot;smart&quot;}"/>
  <p:tag name="KSO_WM_ASSEMBLE_CHIP_INDEX" val="6e3adf80fbe44494ae78c638ecbcc6df"/>
  <p:tag name="KSO_WM_UNIT_TEXT_FILL_FORE_SCHEMECOLOR_INDEX_BRIGHTNESS" val="0.15"/>
  <p:tag name="KSO_WM_UNIT_TEXT_FILL_FORE_SCHEMECOLOR_INDEX" val="13"/>
  <p:tag name="KSO_WM_UNIT_TEXT_FILL_TYPE" val="1"/>
  <p:tag name="KSO_WM_TEMPLATE_ASSEMBLE_XID" val="5fbf62159532eafaafd3f9fd"/>
  <p:tag name="KSO_WM_TEMPLATE_ASSEMBLE_GROUPID" val="5fbf15819532eafaafd240df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  <p:tag name="KSO_WM_SLIDE_BACKGROUND_TYPE" val="general"/>
  <p:tag name="WM_BEAUTIFY_SHAPE_IDENTITY" val="{68fe9940-713c-4899-89ba-b78b012c1dfd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  <p:tag name="KSO_WM_SLIDE_BACKGROUND_TYPE" val="general"/>
  <p:tag name="WM_BEAUTIFY_SHAPE_IDENTITY" val="{3edc8aa2-9284-4b44-bf11-9c850034d785}"/>
</p:tagLst>
</file>

<file path=ppt/tags/tag28.xml><?xml version="1.0" encoding="utf-8"?>
<p:tagLst xmlns:p="http://schemas.openxmlformats.org/presentationml/2006/main">
  <p:tag name="KSO_WM_SLIDE_BACKGROUND_TYPE" val="general"/>
</p:tagLst>
</file>

<file path=ppt/tags/tag29.xml><?xml version="1.0" encoding="utf-8"?>
<p:tagLst xmlns:p="http://schemas.openxmlformats.org/presentationml/2006/main">
  <p:tag name="KSO_WM_SLIDE_BACKGROUND_TYPE" val="genera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34_1*b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b399a5a1600841aaa94b6043acc042a3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006c1fcf37434f29a86b82aa6639769e"/>
  <p:tag name="KSO_WM_UNIT_TEXT_FILL_FORE_SCHEMECOLOR_INDEX_BRIGHTNESS" val="0.35"/>
  <p:tag name="KSO_WM_UNIT_TEXT_FILL_FORE_SCHEMECOLOR_INDEX" val="13"/>
  <p:tag name="KSO_WM_UNIT_TEXT_FILL_TYPE" val="1"/>
  <p:tag name="KSO_WM_TEMPLATE_ASSEMBLE_XID" val="5fbf62159532eafaafd3f9e6"/>
  <p:tag name="KSO_WM_TEMPLATE_ASSEMBLE_GROUPID" val="5fbf15819532eafaafd240df"/>
</p:tagLst>
</file>

<file path=ppt/tags/tag30.xml><?xml version="1.0" encoding="utf-8"?>
<p:tagLst xmlns:p="http://schemas.openxmlformats.org/presentationml/2006/main">
  <p:tag name="KSO_WM_SLIDE_BACKGROUND_TYPE" val="general"/>
</p:tagLst>
</file>

<file path=ppt/tags/tag31.xml><?xml version="1.0" encoding="utf-8"?>
<p:tagLst xmlns:p="http://schemas.openxmlformats.org/presentationml/2006/main">
  <p:tag name="KSO_WM_SLIDE_BACKGROUND_TYPE" val="general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3234_5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4"/>
  <p:tag name="KSO_WM_UNIT_DEC_AREA_ID" val="8ea563be728f4ac585877fe7b836faf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990c24cc5f4483e87c7b525d830d26d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95835d89964347c48ff05a8df6a19f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578ddfdcde845c6a08069e5d5028c34"/>
  <p:tag name="KSO_WM_SLIDE_BACKGROUND_TYPE" val="frame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f6a23b81f4d54bc889d34c66dbc2b88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0b39addea848d5824f012184c6dd9b"/>
  <p:tag name="KSO_WM_SLIDE_BACKGROUND_TYPE" val="frame"/>
</p:tagLst>
</file>

<file path=ppt/tags/tag35.xml><?xml version="1.0" encoding="utf-8"?>
<p:tagLst xmlns:p="http://schemas.openxmlformats.org/presentationml/2006/main">
  <p:tag name="KSO_WM_SLIDE_BACKGROUND_TYPE" val="frame"/>
</p:tagLst>
</file>

<file path=ppt/tags/tag36.xml><?xml version="1.0" encoding="utf-8"?>
<p:tagLst xmlns:p="http://schemas.openxmlformats.org/presentationml/2006/main">
  <p:tag name="KSO_WM_SLIDE_BACKGROUND_TYPE" val="frame"/>
</p:tagLst>
</file>

<file path=ppt/tags/tag37.xml><?xml version="1.0" encoding="utf-8"?>
<p:tagLst xmlns:p="http://schemas.openxmlformats.org/presentationml/2006/main">
  <p:tag name="KSO_WM_SLIDE_BACKGROUND_TYPE" val="frame"/>
</p:tagLst>
</file>

<file path=ppt/tags/tag38.xml><?xml version="1.0" encoding="utf-8"?>
<p:tagLst xmlns:p="http://schemas.openxmlformats.org/presentationml/2006/main">
  <p:tag name="KSO_WM_SLIDE_BACKGROUND_TYPE" val="frame"/>
</p:tagLst>
</file>

<file path=ppt/tags/tag39.xml><?xml version="1.0" encoding="utf-8"?>
<p:tagLst xmlns:p="http://schemas.openxmlformats.org/presentationml/2006/main">
  <p:tag name="KSO_WM_SLIDE_BACKGROUND_TYPE" val="frame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3531e109d41a4ae99801968b178047d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4ea4d626b384a14962159a6736244a9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3234_5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4"/>
  <p:tag name="KSO_WM_UNIT_DEC_AREA_ID" val="cfb4bfbeb62c4c7296e03b6d59cb921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dd87f86b56d4a7da5e450956cfc9e60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b6fe2d5fecb94c138717ef69fa899ef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6c206035f634f1ea83764766531ff4c"/>
  <p:tag name="KSO_WM_SLIDE_BACKGROUND_TYPE" val="leftRight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6d32283009f843db8b4f3f75203bdbf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76b21b0cea24ab589662a0c1f301e78"/>
  <p:tag name="KSO_WM_SLIDE_BACKGROUND_TYPE" val="leftRight"/>
</p:tagLst>
</file>

<file path=ppt/tags/tag43.xml><?xml version="1.0" encoding="utf-8"?>
<p:tagLst xmlns:p="http://schemas.openxmlformats.org/presentationml/2006/main">
  <p:tag name="KSO_WM_SLIDE_BACKGROUND_TYPE" val="leftRight"/>
</p:tagLst>
</file>

<file path=ppt/tags/tag44.xml><?xml version="1.0" encoding="utf-8"?>
<p:tagLst xmlns:p="http://schemas.openxmlformats.org/presentationml/2006/main">
  <p:tag name="KSO_WM_SLIDE_BACKGROUND_TYPE" val="leftRight"/>
</p:tagLst>
</file>

<file path=ppt/tags/tag45.xml><?xml version="1.0" encoding="utf-8"?>
<p:tagLst xmlns:p="http://schemas.openxmlformats.org/presentationml/2006/main">
  <p:tag name="KSO_WM_SLIDE_BACKGROUND_TYPE" val="leftRight"/>
</p:tagLst>
</file>

<file path=ppt/tags/tag46.xml><?xml version="1.0" encoding="utf-8"?>
<p:tagLst xmlns:p="http://schemas.openxmlformats.org/presentationml/2006/main">
  <p:tag name="KSO_WM_SLIDE_BACKGROUND_TYPE" val="leftRight"/>
</p:tagLst>
</file>

<file path=ppt/tags/tag47.xml><?xml version="1.0" encoding="utf-8"?>
<p:tagLst xmlns:p="http://schemas.openxmlformats.org/presentationml/2006/main">
  <p:tag name="KSO_WM_SLIDE_BACKGROUND_TYPE" val="leftRight"/>
</p:tagLst>
</file>

<file path=ppt/tags/tag48.xml><?xml version="1.0" encoding="utf-8"?>
<p:tagLst xmlns:p="http://schemas.openxmlformats.org/presentationml/2006/main">
  <p:tag name="KSO_WM_SLIDE_BACKGROUND_TYPE" val="leftRight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3234_5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4"/>
  <p:tag name="KSO_WM_UNIT_DEC_AREA_ID" val="d96d177673954fa0972ef3fa30b8cfd6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3a132ad2cc64b849e2f2c9c8449b3c2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d7049b074412491ab1b5684e53f15fb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40d362b7de6437a8f44a190bd4ce106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ba0e7d25c6654df987d6f5f148a920c6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aef03983dd0484d82171c51632b4390"/>
  <p:tag name="KSO_WM_SLIDE_BACKGROUND_TYPE" val="topBottom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42437961067646578ed81b36ca91444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d7dd75376f4fc8a6f40e7f235f02c0"/>
  <p:tag name="KSO_WM_SLIDE_BACKGROUND_TYPE" val="topBottom"/>
</p:tagLst>
</file>

<file path=ppt/tags/tag52.xml><?xml version="1.0" encoding="utf-8"?>
<p:tagLst xmlns:p="http://schemas.openxmlformats.org/presentationml/2006/main">
  <p:tag name="KSO_WM_SLIDE_BACKGROUND_TYPE" val="topBottom"/>
</p:tagLst>
</file>

<file path=ppt/tags/tag53.xml><?xml version="1.0" encoding="utf-8"?>
<p:tagLst xmlns:p="http://schemas.openxmlformats.org/presentationml/2006/main">
  <p:tag name="KSO_WM_SLIDE_BACKGROUND_TYPE" val="topBottom"/>
</p:tagLst>
</file>

<file path=ppt/tags/tag54.xml><?xml version="1.0" encoding="utf-8"?>
<p:tagLst xmlns:p="http://schemas.openxmlformats.org/presentationml/2006/main">
  <p:tag name="KSO_WM_SLIDE_BACKGROUND_TYPE" val="topBottom"/>
</p:tagLst>
</file>

<file path=ppt/tags/tag55.xml><?xml version="1.0" encoding="utf-8"?>
<p:tagLst xmlns:p="http://schemas.openxmlformats.org/presentationml/2006/main">
  <p:tag name="KSO_WM_SLIDE_BACKGROUND_TYPE" val="topBottom"/>
</p:tagLst>
</file>

<file path=ppt/tags/tag56.xml><?xml version="1.0" encoding="utf-8"?>
<p:tagLst xmlns:p="http://schemas.openxmlformats.org/presentationml/2006/main">
  <p:tag name="KSO_WM_SLIDE_BACKGROUND_TYPE" val="topBottom"/>
</p:tagLst>
</file>

<file path=ppt/tags/tag57.xml><?xml version="1.0" encoding="utf-8"?>
<p:tagLst xmlns:p="http://schemas.openxmlformats.org/presentationml/2006/main">
  <p:tag name="KSO_WM_SLIDE_BACKGROUND_TYPE" val="topBottom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3234_5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4"/>
  <p:tag name="KSO_WM_UNIT_DEC_AREA_ID" val="87b48a9192f64e2180c55334ecfe4a6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dbce2842c39433b9787697e451582cf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05e656cfad234b7fbf2a7e0a0b3d6df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7efb9acb8b94c30a596db45ab8257c3"/>
  <p:tag name="KSO_WM_SLIDE_BACKGROUND_TYPE" val="bottomTop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2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1"/>
  <p:tag name="KSO_WM_UNIT_DEC_AREA_ID" val="3c2e6f8e637d482881098413d494665b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91b939be6a24545bb1547c73867da7c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535f583a6e4145da8e12fa7dc6cc2e6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bf4fb3b6a4e44f5ae14b881326f7cc8"/>
  <p:tag name="KSO_WM_SLIDE_BACKGROUND_TYPE" val="bottomTop"/>
</p:tagLst>
</file>

<file path=ppt/tags/tag61.xml><?xml version="1.0" encoding="utf-8"?>
<p:tagLst xmlns:p="http://schemas.openxmlformats.org/presentationml/2006/main">
  <p:tag name="KSO_WM_SLIDE_BACKGROUND_TYPE" val="bottomTop"/>
</p:tagLst>
</file>

<file path=ppt/tags/tag62.xml><?xml version="1.0" encoding="utf-8"?>
<p:tagLst xmlns:p="http://schemas.openxmlformats.org/presentationml/2006/main">
  <p:tag name="KSO_WM_SLIDE_BACKGROUND_TYPE" val="bottomTop"/>
</p:tagLst>
</file>

<file path=ppt/tags/tag63.xml><?xml version="1.0" encoding="utf-8"?>
<p:tagLst xmlns:p="http://schemas.openxmlformats.org/presentationml/2006/main">
  <p:tag name="KSO_WM_SLIDE_BACKGROUND_TYPE" val="bottomTop"/>
</p:tagLst>
</file>

<file path=ppt/tags/tag64.xml><?xml version="1.0" encoding="utf-8"?>
<p:tagLst xmlns:p="http://schemas.openxmlformats.org/presentationml/2006/main">
  <p:tag name="KSO_WM_SLIDE_BACKGROUND_TYPE" val="bottomTop"/>
</p:tagLst>
</file>

<file path=ppt/tags/tag65.xml><?xml version="1.0" encoding="utf-8"?>
<p:tagLst xmlns:p="http://schemas.openxmlformats.org/presentationml/2006/main">
  <p:tag name="KSO_WM_SLIDE_BACKGROUND_TYPE" val="bottomTop"/>
</p:tagLst>
</file>

<file path=ppt/tags/tag66.xml><?xml version="1.0" encoding="utf-8"?>
<p:tagLst xmlns:p="http://schemas.openxmlformats.org/presentationml/2006/main">
  <p:tag name="KSO_WM_SLIDE_BACKGROUND_TYPE" val="bottomTop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3234_5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4"/>
  <p:tag name="KSO_WM_UNIT_DEC_AREA_ID" val="53febf6f9fde431d891fe73e78f72e9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e9522b79b254bdbb1a4d710f24340dd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6b87283e681942448ca78296362eecc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5579dcf54074ef99d2e22078eb4db19"/>
  <p:tag name="KSO_WM_SLIDE_BACKGROUND_TYPE" val="navigation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19dc282247eb41849f7d1f360577b0a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af15c57553142fc83b20cc2948bd9f4"/>
  <p:tag name="KSO_WM_SLIDE_BACKGROUND_TYPE" val="navigation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ea07e331b0a14151b12105c0ac8723d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89a1a91b2a3499e8f07851e6383689d"/>
</p:tagLst>
</file>

<file path=ppt/tags/tag70.xml><?xml version="1.0" encoding="utf-8"?>
<p:tagLst xmlns:p="http://schemas.openxmlformats.org/presentationml/2006/main">
  <p:tag name="KSO_WM_SLIDE_BACKGROUND_TYPE" val="navigation"/>
</p:tagLst>
</file>

<file path=ppt/tags/tag71.xml><?xml version="1.0" encoding="utf-8"?>
<p:tagLst xmlns:p="http://schemas.openxmlformats.org/presentationml/2006/main">
  <p:tag name="KSO_WM_SLIDE_BACKGROUND_TYPE" val="navigation"/>
</p:tagLst>
</file>

<file path=ppt/tags/tag72.xml><?xml version="1.0" encoding="utf-8"?>
<p:tagLst xmlns:p="http://schemas.openxmlformats.org/presentationml/2006/main">
  <p:tag name="KSO_WM_SLIDE_BACKGROUND_TYPE" val="navigation"/>
</p:tagLst>
</file>

<file path=ppt/tags/tag73.xml><?xml version="1.0" encoding="utf-8"?>
<p:tagLst xmlns:p="http://schemas.openxmlformats.org/presentationml/2006/main">
  <p:tag name="KSO_WM_SLIDE_BACKGROUND_TYPE" val="navigation"/>
</p:tagLst>
</file>

<file path=ppt/tags/tag74.xml><?xml version="1.0" encoding="utf-8"?>
<p:tagLst xmlns:p="http://schemas.openxmlformats.org/presentationml/2006/main">
  <p:tag name="KSO_WM_SLIDE_BACKGROUND_TYPE" val="navigation"/>
</p:tagLst>
</file>

<file path=ppt/tags/tag75.xml><?xml version="1.0" encoding="utf-8"?>
<p:tagLst xmlns:p="http://schemas.openxmlformats.org/presentationml/2006/main">
  <p:tag name="KSO_WM_SLIDE_BACKGROUND_TYPE" val="navigation"/>
</p:tagLst>
</file>

<file path=ppt/tags/tag76.xml><?xml version="1.0" encoding="utf-8"?>
<p:tagLst xmlns:p="http://schemas.openxmlformats.org/presentationml/2006/main">
  <p:tag name="KSO_WM_SLIDE_BACKGROUND_TYPE" val="navigation"/>
</p:tagLst>
</file>

<file path=ppt/tags/tag77.xml><?xml version="1.0" encoding="utf-8"?>
<p:tagLst xmlns:p="http://schemas.openxmlformats.org/presentationml/2006/main">
  <p:tag name="KSO_WM_SLIDE_BACKGROUND_TYPE" val="navigation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3234_5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4"/>
  <p:tag name="KSO_WM_UNIT_DEC_AREA_ID" val="59fb5d25d0f54d1ba7bf7381f1b989f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1657d124e024da0a2959e5ae276db89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3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2"/>
  <p:tag name="KSO_WM_UNIT_DEC_AREA_ID" val="e3d003b397cc47f6942eb293ea346a5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5fa8172f33143a68658018628af8dbf"/>
  <p:tag name="KSO_WM_SLIDE_BACKGROUND_TYPE" val="belt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b8724ee569fd42aab333801260667ac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35971d3fabd4b76bd5f11e26f32f1ad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3234_4*i*1"/>
  <p:tag name="KSO_WM_TEMPLATE_CATEGORY" val="chip"/>
  <p:tag name="KSO_WM_TEMPLATE_INDEX" val="20203234"/>
  <p:tag name="KSO_WM_UNIT_LAYERLEVEL" val="1"/>
  <p:tag name="KSO_WM_TAG_VERSION" val="1.0"/>
  <p:tag name="KSO_WM_BEAUTIFY_FLAG" val="#wm#"/>
  <p:tag name="KSO_WM_CHIP_GROUPID" val="5fbf15819532eafaafd240df"/>
  <p:tag name="KSO_WM_CHIP_XID" val="5fbf15819532eafaafd240e3"/>
  <p:tag name="KSO_WM_UNIT_DEC_AREA_ID" val="b164fac156ec4764a849936c7a8e545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6d2c4d3fc6f4fa08920b42a0e032d7d"/>
  <p:tag name="KSO_WM_SLIDE_BACKGROUND_TYPE" val="belt"/>
</p:tagLst>
</file>

<file path=ppt/tags/tag81.xml><?xml version="1.0" encoding="utf-8"?>
<p:tagLst xmlns:p="http://schemas.openxmlformats.org/presentationml/2006/main">
  <p:tag name="KSO_WM_SLIDE_BACKGROUND_TYPE" val="belt"/>
</p:tagLst>
</file>

<file path=ppt/tags/tag82.xml><?xml version="1.0" encoding="utf-8"?>
<p:tagLst xmlns:p="http://schemas.openxmlformats.org/presentationml/2006/main">
  <p:tag name="KSO_WM_SLIDE_BACKGROUND_TYPE" val="belt"/>
</p:tagLst>
</file>

<file path=ppt/tags/tag83.xml><?xml version="1.0" encoding="utf-8"?>
<p:tagLst xmlns:p="http://schemas.openxmlformats.org/presentationml/2006/main">
  <p:tag name="KSO_WM_SLIDE_BACKGROUND_TYPE" val="belt"/>
</p:tagLst>
</file>

<file path=ppt/tags/tag84.xml><?xml version="1.0" encoding="utf-8"?>
<p:tagLst xmlns:p="http://schemas.openxmlformats.org/presentationml/2006/main">
  <p:tag name="KSO_WM_SLIDE_BACKGROUND_TYPE" val="belt"/>
</p:tagLst>
</file>

<file path=ppt/tags/tag85.xml><?xml version="1.0" encoding="utf-8"?>
<p:tagLst xmlns:p="http://schemas.openxmlformats.org/presentationml/2006/main">
  <p:tag name="KSO_WM_SLIDE_BACKGROUND_TYPE" val="belt"/>
</p:tagLst>
</file>

<file path=ppt/tags/tag86.xml><?xml version="1.0" encoding="utf-8"?>
<p:tagLst xmlns:p="http://schemas.openxmlformats.org/presentationml/2006/main">
  <p:tag name="KSO_WM_TEMPLATE_CATEGORY" val="custom"/>
  <p:tag name="KSO_WM_TEMPLATE_INDEX" val="20203234"/>
</p:tagLst>
</file>

<file path=ppt/tags/tag87.xml><?xml version="1.0" encoding="utf-8"?>
<p:tagLst xmlns:p="http://schemas.openxmlformats.org/presentationml/2006/main">
  <p:tag name="KSO_WM_TEMPLATE_CATEGORY" val="custom"/>
  <p:tag name="KSO_WM_TEMPLATE_INDEX" val="20203234"/>
</p:tagLst>
</file>

<file path=ppt/tags/tag8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3234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3234_1*i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22726ec2f3d4f62829b998127fe1c3c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0},&quot;ReferentInfo&quot;:{&quot;Id&quot;:&quot;b399a5a1600841aaa94b6043acc042a3&quot;,&quot;X&quot;:{&quot;Pos&quot;:1},&quot;Y&quot;:{&quot;Pos&quot;:2}},&quot;whChangeMode&quot;:0}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006c1fcf37434f29a86b82aa6639769e"/>
  <p:tag name="KSO_WM_UNIT_LINE_FORE_SCHEMECOLOR_INDEX_BRIGHTNESS" val="0.25"/>
  <p:tag name="KSO_WM_UNIT_LINE_FORE_SCHEMECOLOR_INDEX" val="13"/>
  <p:tag name="KSO_WM_UNIT_LINE_FILL_TYPE" val="2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234_1*a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28;2"/>
  <p:tag name="KSO_WM_UNIT_BLOCK" val="0"/>
  <p:tag name="KSO_WM_UNIT_DEC_AREA_ID" val="f6bd40c40d904c6f9237b66b91700ee9"/>
  <p:tag name="KSO_WM_CHIP_GROUPID" val="5ebe54990ac41c4a0a525673"/>
  <p:tag name="KSO_WM_CHIP_XID" val="5ebe54990ac41c4a0a525674"/>
  <p:tag name="KSO_WM_CHIP_FILLAREA_FILL_RULE" val="{&quot;fill_align&quot;:&quot;cm&quot;,&quot;fill_mode&quot;:&quot;adaptive&quot;,&quot;sacle_strategy&quot;:&quot;smart&quot;}"/>
  <p:tag name="KSO_WM_ASSEMBLE_CHIP_INDEX" val="3e0336a01a194e849ae8be597a1d6869"/>
  <p:tag name="KSO_WM_UNIT_TEXT_FILL_FORE_SCHEMECOLOR_INDEX_BRIGHTNESS" val="0.15"/>
  <p:tag name="KSO_WM_UNIT_TEXT_FILL_FORE_SCHEMECOLOR_INDEX" val="13"/>
  <p:tag name="KSO_WM_UNIT_TEXT_FILL_TYPE" val="1"/>
  <p:tag name="KSO_WM_TEMPLATE_ASSEMBLE_XID" val="5fbf62159532eafaafd3f9df"/>
  <p:tag name="KSO_WM_TEMPLATE_ASSEMBLE_GROUPID" val="5fbf15819532eafaafd240df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34_1*a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4"/>
  <p:tag name="KSO_WM_UNIT_TYPE" val="a"/>
  <p:tag name="KSO_WM_UNIT_INDEX" val="1"/>
  <p:tag name="KSO_WM_UNIT_ISNUMDGMTITLE" val="0"/>
  <p:tag name="KSO_WM_UNIT_PRESET_TEXT" val="文艺小清新创意模板"/>
  <p:tag name="KSO_WM_UNIT_BLOCK" val="0"/>
  <p:tag name="KSO_WM_UNIT_DEC_AREA_ID" val="91e63aa604114910b5ef5f9481e673df"/>
  <p:tag name="KSO_WM_UNIT_DEFAULT_FONT" val="24;60;4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006c1fcf37434f29a86b82aa6639769e"/>
  <p:tag name="KSO_WM_UNIT_TEXT_FILL_FORE_SCHEMECOLOR_INDEX_BRIGHTNESS" val="0.15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34_1*b*1"/>
  <p:tag name="KSO_WM_TEMPLATE_CATEGORY" val="custom"/>
  <p:tag name="KSO_WM_TEMPLATE_INDEX" val="2020323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b399a5a1600841aaa94b6043acc042a3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006c1fcf37434f29a86b82aa6639769e"/>
  <p:tag name="KSO_WM_UNIT_TEXT_FILL_FORE_SCHEMECOLOR_INDEX_BRIGHTNESS" val="0.35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CHIP_INFOS" val="{&quot;layout_type&quot;:&quot;forright&quot;,&quot;slide_type&quot;:[&quot;title&quot;],&quot;aspect_ratio&quot;:&quot;16:9&quot;}"/>
  <p:tag name="KSO_WM_CHIP_XID" val="5ebe041a0ac41c4a0a52557a"/>
  <p:tag name="KSO_WM_CHIP_FILLPROP" val="[[{&quot;fill_id&quot;:&quot;014cd647425143238c2ec88d4832793b&quot;,&quot;fill_align&quot;:&quot;cm&quot;,&quot;text_align&quot;:&quot;lm&quot;,&quot;text_direction&quot;:&quot;horizontal&quot;,&quot;chip_types&quot;:[&quot;text&quot;,&quot;header&quot;]}]]"/>
  <p:tag name="KSO_WM_SLIDE_ID" val="custom20203234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380*460"/>
  <p:tag name="KSO_WM_SLIDE_POSITION" val="520*39"/>
  <p:tag name="KSO_WM_TAG_VERSION" val="1.0"/>
  <p:tag name="KSO_WM_BEAUTIFY_FLAG" val="#wm#"/>
  <p:tag name="KSO_WM_TEMPLATE_CATEGORY" val="custom"/>
  <p:tag name="KSO_WM_TEMPLATE_INDEX" val="20203234"/>
  <p:tag name="KSO_WM_SLIDE_LAYOUT" val="a_b"/>
  <p:tag name="KSO_WM_SLIDE_LAYOUT_CNT" val="1_1"/>
  <p:tag name="KSO_WM_CHIP_GROUPID" val="5ebf6661ddc3daf3fef3f760"/>
  <p:tag name="KSO_WM_SLIDE_LAYOUT_INFO" val="{&quot;id&quot;:&quot;2020-11-26T16:06:54&quot;,&quot;maxSize&quot;:{&quot;size1&quot;:62.85377762405961},&quot;minSize&quot;:{&quot;size1&quot;:51.45377762405962},&quot;normalSize&quot;:{&quot;size1&quot;:58.55377762405961},&quot;subLayout&quot;:[{&quot;id&quot;:&quot;2020-11-26T16:06:54&quot;,&quot;margin&quot;:{&quot;bottom&quot;:0.20331743359565735,&quot;left&quot;:17.497968673706055,&quot;right&quot;:2.963141441345215,&quot;top&quot;:5.821568489074707},&quot;type&quot;:0},{&quot;id&quot;:&quot;2020-11-26T16:06:54&quot;,&quot;margin&quot;:{&quot;bottom&quot;:5.821590900421143,&quot;left&quot;:17.497968673706055,&quot;right&quot;:2.963141441345215,&quot;top&quot;:0.2784408628940582},&quot;type&quot;:0}],&quot;type&quot;:0}"/>
  <p:tag name="KSO_WM_SLIDE_BK_DARK_LIGHT" val="2"/>
  <p:tag name="KSO_WM_SLIDE_BACKGROUND_TYPE" val="general"/>
  <p:tag name="KSO_WM_SLIDE_SUPPORT_FEATURE_TYPE" val="0"/>
  <p:tag name="KSO_WM_TEMPLATE_MASTER_THUMB_INDEX" val="13"/>
  <p:tag name="KSO_WM_TEMPLATE_ASSEMBLE_XID" val="5fbf62159532eafaafd3f9e6"/>
  <p:tag name="KSO_WM_TEMPLATE_ASSEMBLE_GROUPID" val="5fbf15819532eafaafd240df"/>
  <p:tag name="KSO_WM_TEMPLATE_THUMBS_INDEX" val="1、7、15、16、17、45"/>
</p:tagLst>
</file>

<file path=ppt/tags/tag93.xml><?xml version="1.0" encoding="utf-8"?>
<p:tagLst xmlns:p="http://schemas.openxmlformats.org/presentationml/2006/main">
  <p:tag name="KSO_WM_UNIT_SMARTLAYOUT_COMPRESS_INFO" val="{&#10;    &quot;id&quot;: &quot;2020-11-26T16:06:54&quot;,&#10;    &quot;max&quot;: 2.2635872880982788e-05,&#10;    &quot;parentMax&quot;: {&#10;        &quot;max&quot;: 0.9000961414847666&#10;    },&#10;    &quot;topChanged&quot;: 2.263587288098279e-05&#10;}&#10;"/>
</p:tagLst>
</file>

<file path=ppt/tags/tag94.xml><?xml version="1.0" encoding="utf-8"?>
<p:tagLst xmlns:p="http://schemas.openxmlformats.org/presentationml/2006/main">
  <p:tag name="KSO_WM_UNIT_SMARTLAYOUT_COMPRESS_INFO" val="{&#10;    &quot;id&quot;: &quot;2020-11-26T16:06:54&quot;,&#10;    &quot;max&quot;: 0,&#10;    &quot;parentMax&quot;: {&#10;        &quot;max&quot;: 2.5748818897637804&#10;    },&#10;    &quot;topChanged&quot;: 0&#10;}&#10;"/>
</p:tagLst>
</file>

<file path=ppt/tags/tag9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MARTLAYOUT_COMPRESS_INFO" val="{&#10;    &quot;id&quot;: &quot;2020-11-26T16:06:54&quot;,&#10;    &quot;max&quot;: 0,&#10;    &quot;topChanged&quot;: 0&#10;}&#10;"/>
</p:tagLst>
</file>

<file path=ppt/tags/tag9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MARTLAYOUT_COMPRESS_INFO" val="{&#10;    &quot;id&quot;: &quot;2020-11-26T16:06:54&quot;&#10;}&#10;"/>
</p:tagLst>
</file>

<file path=ppt/tags/tag9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MARTLAYOUT_COMPRESS_INFO" val="{&#10;    &quot;id&quot;: &quot;2020-11-26T16:06:54&quot;,&#10;    &quot;max&quot;: 0,&#10;    &quot;topChanged&quot;: 0&#10;}&#10;"/>
</p:tagLst>
</file>

<file path=ppt/tags/tag98.xml><?xml version="1.0" encoding="utf-8"?>
<p:tagLst xmlns:p="http://schemas.openxmlformats.org/presentationml/2006/main">
  <p:tag name="KSO_WM_UNIT_SMARTLAYOUT_COMPRESS_INFO" val="{&#10;    &quot;id&quot;: &quot;2020-11-26T16:06:54&quot;,&#10;    &quot;max&quot;: 1.7401327284005674e-05,&#10;    &quot;parentMax&quot;: {&#10;        &quot;max&quot;: 2.6499038585152377&#10;    },&#10;    &quot;topChanged&quot;: 1.7401327284005674e-05&#10;}&#10;"/>
</p:tagLst>
</file>

<file path=ppt/tags/tag9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MARTLAYOUT_COMPRESS_INFO" val="{&#10;    &quot;id&quot;: &quot;2020-11-26T16:06:54&quot;,&#10;    &quot;max&quot;: 0,&#10;    &quot;parentMax&quot;: {&#10;        &quot;max&quot;: 0.47736379983848565&#10;    },&#10;    &quot;topChanged&quot;: 0&#10;}&#10;"/>
</p:tagLst>
</file>

<file path=ppt/theme/theme1.xml><?xml version="1.0" encoding="utf-8"?>
<a:theme xmlns:a="http://schemas.openxmlformats.org/drawingml/2006/main" name="Office 主题​​">
  <a:themeElements>
    <a:clrScheme name="黄色调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C00"/>
      </a:accent1>
      <a:accent2>
        <a:srgbClr val="FCA61C"/>
      </a:accent2>
      <a:accent3>
        <a:srgbClr val="FFCC00"/>
      </a:accent3>
      <a:accent4>
        <a:srgbClr val="FFC000"/>
      </a:accent4>
      <a:accent5>
        <a:srgbClr val="FFCC00"/>
      </a:accent5>
      <a:accent6>
        <a:srgbClr val="FFCC00"/>
      </a:accent6>
      <a:hlink>
        <a:srgbClr val="FCA61C"/>
      </a:hlink>
      <a:folHlink>
        <a:srgbClr val="954F72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主题​​">
  <a:themeElements>
    <a:clrScheme name="">
      <a:dk1>
        <a:srgbClr val="000000"/>
      </a:dk1>
      <a:lt1>
        <a:srgbClr val="FEFFFF"/>
      </a:lt1>
      <a:dk2>
        <a:srgbClr val="E4F2F9"/>
      </a:dk2>
      <a:lt2>
        <a:srgbClr val="FEFFFF"/>
      </a:lt2>
      <a:accent1>
        <a:srgbClr val="5CA8CB"/>
      </a:accent1>
      <a:accent2>
        <a:srgbClr val="397EA8"/>
      </a:accent2>
      <a:accent3>
        <a:srgbClr val="7D6A87"/>
      </a:accent3>
      <a:accent4>
        <a:srgbClr val="D19F99"/>
      </a:accent4>
      <a:accent5>
        <a:srgbClr val="ECC4B7"/>
      </a:accent5>
      <a:accent6>
        <a:srgbClr val="FAE0D3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3291</Words>
  <Application>WPS 演示</Application>
  <PresentationFormat/>
  <Paragraphs>648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Segoe UI Semilight</vt:lpstr>
      <vt:lpstr>汉仪旗黑-85S</vt:lpstr>
      <vt:lpstr>隶书</vt:lpstr>
      <vt:lpstr>等线</vt:lpstr>
      <vt:lpstr>Lucida Calligraphy</vt:lpstr>
      <vt:lpstr>Segoe Print</vt:lpstr>
      <vt:lpstr>Wingdings</vt:lpstr>
      <vt:lpstr>Arial Unicode MS</vt:lpstr>
      <vt:lpstr>仿宋_GB2312</vt:lpstr>
      <vt:lpstr>仿宋</vt:lpstr>
      <vt:lpstr>Office 主题​​</vt:lpstr>
      <vt:lpstr>11_Office 主题​​</vt:lpstr>
      <vt:lpstr>     外国语学院 省级一流本科专业建设点     英语专业介绍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办学成就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陈松</dc:creator>
  <cp:lastModifiedBy>晓棠</cp:lastModifiedBy>
  <cp:revision>277</cp:revision>
  <dcterms:created xsi:type="dcterms:W3CDTF">2017-03-27T03:51:00Z</dcterms:created>
  <dcterms:modified xsi:type="dcterms:W3CDTF">2022-05-15T13:57:16Z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1DD4269DAC4A4D1BAB225C6F6111447B</vt:lpwstr>
  </property>
  <property fmtid="{D5CDD505-2E9C-101B-9397-08002B2CF9AE}" pid="3" name="KSOProductBuildVer">
    <vt:lpwstr>2052-11.1.0.11636</vt:lpwstr>
  </property>
  <property fmtid="{D5CDD505-2E9C-101B-9397-08002B2CF9AE}" pid="4" name="KSOSaveFontToCloudKey">
    <vt:lpwstr>979169986_btnclosed</vt:lpwstr>
  </property>
</Properties>
</file>